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63" r:id="rId4"/>
    <p:sldId id="306" r:id="rId5"/>
    <p:sldId id="274" r:id="rId6"/>
    <p:sldId id="303" r:id="rId7"/>
    <p:sldId id="316" r:id="rId8"/>
    <p:sldId id="301" r:id="rId9"/>
    <p:sldId id="322" r:id="rId10"/>
    <p:sldId id="328" r:id="rId11"/>
    <p:sldId id="329" r:id="rId12"/>
    <p:sldId id="315" r:id="rId13"/>
    <p:sldId id="305" r:id="rId14"/>
    <p:sldId id="331" r:id="rId15"/>
    <p:sldId id="332" r:id="rId16"/>
    <p:sldId id="337" r:id="rId17"/>
    <p:sldId id="336" r:id="rId18"/>
    <p:sldId id="334" r:id="rId19"/>
    <p:sldId id="335" r:id="rId20"/>
    <p:sldId id="260" r:id="rId21"/>
    <p:sldId id="259" r:id="rId22"/>
    <p:sldId id="262" r:id="rId23"/>
    <p:sldId id="258" r:id="rId24"/>
    <p:sldId id="330" r:id="rId25"/>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BC087C"/>
    <a:srgbClr val="FDB1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5" autoAdjust="0"/>
    <p:restoredTop sz="93165" autoAdjust="0"/>
  </p:normalViewPr>
  <p:slideViewPr>
    <p:cSldViewPr snapToGrid="0">
      <p:cViewPr varScale="1">
        <p:scale>
          <a:sx n="85" d="100"/>
          <a:sy n="85" d="100"/>
        </p:scale>
        <p:origin x="398" y="67"/>
      </p:cViewPr>
      <p:guideLst/>
    </p:cSldViewPr>
  </p:slideViewPr>
  <p:notesTextViewPr>
    <p:cViewPr>
      <p:scale>
        <a:sx n="1" d="1"/>
        <a:sy n="1" d="1"/>
      </p:scale>
      <p:origin x="0" y="0"/>
    </p:cViewPr>
  </p:notesTextViewPr>
  <p:sorterViewPr>
    <p:cViewPr>
      <p:scale>
        <a:sx n="100" d="100"/>
        <a:sy n="100" d="100"/>
      </p:scale>
      <p:origin x="0" y="-26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trfu\AppData\Local\Temp\B2Temp\Attach\&#26085;&#26412;&#12398;&#12461;&#12522;&#12473;&#12488;&#25945;&#25945;&#20250;&#32113;&#35336;&#65288;&#31119;&#20117;&#29256;&#65289;.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trfu\AppData\Local\Temp\B2Temp\Attach\&#26085;&#26412;&#12398;&#12461;&#12522;&#12473;&#12488;&#25945;&#25945;&#20250;&#32113;&#35336;&#65288;&#31119;&#20117;&#29256;&#65289;.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6083291312724E-2"/>
          <c:y val="9.8956795617939061E-2"/>
          <c:w val="0.829244482370738"/>
          <c:h val="0.6730065134152452"/>
        </c:manualLayout>
      </c:layout>
      <c:lineChart>
        <c:grouping val="standard"/>
        <c:varyColors val="0"/>
        <c:ser>
          <c:idx val="0"/>
          <c:order val="0"/>
          <c:tx>
            <c:strRef>
              <c:f>キリスト教界統計!$C$51</c:f>
              <c:strCache>
                <c:ptCount val="1"/>
                <c:pt idx="0">
                  <c:v>Catholic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キリスト教界統計!$B$52:$B$96</c:f>
              <c:numCache>
                <c:formatCode>General</c:formatCode>
                <c:ptCount val="45"/>
                <c:pt idx="0">
                  <c:v>1948</c:v>
                </c:pt>
                <c:pt idx="1">
                  <c:v>1950</c:v>
                </c:pt>
                <c:pt idx="2">
                  <c:v>1952</c:v>
                </c:pt>
                <c:pt idx="3">
                  <c:v>1954</c:v>
                </c:pt>
                <c:pt idx="4">
                  <c:v>1956</c:v>
                </c:pt>
                <c:pt idx="5">
                  <c:v>1958</c:v>
                </c:pt>
                <c:pt idx="6">
                  <c:v>1960</c:v>
                </c:pt>
                <c:pt idx="7">
                  <c:v>1962</c:v>
                </c:pt>
                <c:pt idx="8">
                  <c:v>1964</c:v>
                </c:pt>
                <c:pt idx="9">
                  <c:v>1966</c:v>
                </c:pt>
                <c:pt idx="10">
                  <c:v>1968</c:v>
                </c:pt>
                <c:pt idx="11">
                  <c:v>1970</c:v>
                </c:pt>
                <c:pt idx="12">
                  <c:v>1972</c:v>
                </c:pt>
                <c:pt idx="13">
                  <c:v>1974</c:v>
                </c:pt>
                <c:pt idx="14">
                  <c:v>1976</c:v>
                </c:pt>
                <c:pt idx="15">
                  <c:v>1978</c:v>
                </c:pt>
                <c:pt idx="16">
                  <c:v>1980</c:v>
                </c:pt>
                <c:pt idx="17">
                  <c:v>1982</c:v>
                </c:pt>
                <c:pt idx="18">
                  <c:v>1984</c:v>
                </c:pt>
                <c:pt idx="19">
                  <c:v>1986</c:v>
                </c:pt>
                <c:pt idx="20">
                  <c:v>1988</c:v>
                </c:pt>
                <c:pt idx="21">
                  <c:v>1990</c:v>
                </c:pt>
                <c:pt idx="22">
                  <c:v>1992</c:v>
                </c:pt>
                <c:pt idx="23">
                  <c:v>1994</c:v>
                </c:pt>
                <c:pt idx="24">
                  <c:v>1996</c:v>
                </c:pt>
                <c:pt idx="25">
                  <c:v>1998</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cat>
          <c:val>
            <c:numRef>
              <c:f>キリスト教界統計!$C$52:$C$96</c:f>
              <c:numCache>
                <c:formatCode>#,##0_);[Red]\(#,##0\)</c:formatCode>
                <c:ptCount val="45"/>
                <c:pt idx="0">
                  <c:v>111209</c:v>
                </c:pt>
                <c:pt idx="1">
                  <c:v>126423</c:v>
                </c:pt>
                <c:pt idx="2">
                  <c:v>141638</c:v>
                </c:pt>
                <c:pt idx="3">
                  <c:v>185284</c:v>
                </c:pt>
                <c:pt idx="4">
                  <c:v>212321</c:v>
                </c:pt>
                <c:pt idx="5">
                  <c:v>227063</c:v>
                </c:pt>
                <c:pt idx="6">
                  <c:v>266608</c:v>
                </c:pt>
                <c:pt idx="7">
                  <c:v>287943</c:v>
                </c:pt>
                <c:pt idx="8">
                  <c:v>296617</c:v>
                </c:pt>
                <c:pt idx="9">
                  <c:v>310248</c:v>
                </c:pt>
                <c:pt idx="10">
                  <c:v>323880</c:v>
                </c:pt>
                <c:pt idx="11">
                  <c:v>337243</c:v>
                </c:pt>
                <c:pt idx="12">
                  <c:v>346818</c:v>
                </c:pt>
                <c:pt idx="13">
                  <c:v>352103</c:v>
                </c:pt>
                <c:pt idx="14">
                  <c:v>363273</c:v>
                </c:pt>
                <c:pt idx="15">
                  <c:v>375533</c:v>
                </c:pt>
                <c:pt idx="16">
                  <c:v>387204</c:v>
                </c:pt>
                <c:pt idx="17">
                  <c:v>396416</c:v>
                </c:pt>
                <c:pt idx="18">
                  <c:v>408051</c:v>
                </c:pt>
                <c:pt idx="19">
                  <c:v>416481</c:v>
                </c:pt>
                <c:pt idx="20">
                  <c:v>428423</c:v>
                </c:pt>
                <c:pt idx="21">
                  <c:v>412023</c:v>
                </c:pt>
                <c:pt idx="22">
                  <c:v>418706</c:v>
                </c:pt>
                <c:pt idx="23">
                  <c:v>424901</c:v>
                </c:pt>
                <c:pt idx="24">
                  <c:v>427733</c:v>
                </c:pt>
                <c:pt idx="25">
                  <c:v>430620</c:v>
                </c:pt>
                <c:pt idx="26">
                  <c:v>432344</c:v>
                </c:pt>
                <c:pt idx="27">
                  <c:v>434286</c:v>
                </c:pt>
                <c:pt idx="28">
                  <c:v>435944</c:v>
                </c:pt>
                <c:pt idx="29">
                  <c:v>438890</c:v>
                </c:pt>
                <c:pt idx="30">
                  <c:v>440997</c:v>
                </c:pt>
                <c:pt idx="31">
                  <c:v>442502</c:v>
                </c:pt>
                <c:pt idx="32">
                  <c:v>442914</c:v>
                </c:pt>
                <c:pt idx="33">
                  <c:v>450125</c:v>
                </c:pt>
                <c:pt idx="34">
                  <c:v>452800</c:v>
                </c:pt>
                <c:pt idx="35">
                  <c:v>452571</c:v>
                </c:pt>
                <c:pt idx="36">
                  <c:v>447720</c:v>
                </c:pt>
                <c:pt idx="37">
                  <c:v>452138</c:v>
                </c:pt>
                <c:pt idx="38">
                  <c:v>449704</c:v>
                </c:pt>
                <c:pt idx="39">
                  <c:v>448440</c:v>
                </c:pt>
                <c:pt idx="40">
                  <c:v>445927</c:v>
                </c:pt>
                <c:pt idx="41">
                  <c:v>444441</c:v>
                </c:pt>
                <c:pt idx="42">
                  <c:v>443646</c:v>
                </c:pt>
                <c:pt idx="43">
                  <c:v>443721</c:v>
                </c:pt>
                <c:pt idx="44" formatCode="#,##0_ ">
                  <c:v>435446</c:v>
                </c:pt>
              </c:numCache>
            </c:numRef>
          </c:val>
          <c:smooth val="0"/>
          <c:extLst>
            <c:ext xmlns:c16="http://schemas.microsoft.com/office/drawing/2014/chart" uri="{C3380CC4-5D6E-409C-BE32-E72D297353CC}">
              <c16:uniqueId val="{00000000-EC27-4621-B99F-93926CDEFC27}"/>
            </c:ext>
          </c:extLst>
        </c:ser>
        <c:ser>
          <c:idx val="1"/>
          <c:order val="1"/>
          <c:tx>
            <c:strRef>
              <c:f>キリスト教界統計!$D$51</c:f>
              <c:strCache>
                <c:ptCount val="1"/>
                <c:pt idx="0">
                  <c:v>Orthodox</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キリスト教界統計!$B$52:$B$96</c:f>
              <c:numCache>
                <c:formatCode>General</c:formatCode>
                <c:ptCount val="45"/>
                <c:pt idx="0">
                  <c:v>1948</c:v>
                </c:pt>
                <c:pt idx="1">
                  <c:v>1950</c:v>
                </c:pt>
                <c:pt idx="2">
                  <c:v>1952</c:v>
                </c:pt>
                <c:pt idx="3">
                  <c:v>1954</c:v>
                </c:pt>
                <c:pt idx="4">
                  <c:v>1956</c:v>
                </c:pt>
                <c:pt idx="5">
                  <c:v>1958</c:v>
                </c:pt>
                <c:pt idx="6">
                  <c:v>1960</c:v>
                </c:pt>
                <c:pt idx="7">
                  <c:v>1962</c:v>
                </c:pt>
                <c:pt idx="8">
                  <c:v>1964</c:v>
                </c:pt>
                <c:pt idx="9">
                  <c:v>1966</c:v>
                </c:pt>
                <c:pt idx="10">
                  <c:v>1968</c:v>
                </c:pt>
                <c:pt idx="11">
                  <c:v>1970</c:v>
                </c:pt>
                <c:pt idx="12">
                  <c:v>1972</c:v>
                </c:pt>
                <c:pt idx="13">
                  <c:v>1974</c:v>
                </c:pt>
                <c:pt idx="14">
                  <c:v>1976</c:v>
                </c:pt>
                <c:pt idx="15">
                  <c:v>1978</c:v>
                </c:pt>
                <c:pt idx="16">
                  <c:v>1980</c:v>
                </c:pt>
                <c:pt idx="17">
                  <c:v>1982</c:v>
                </c:pt>
                <c:pt idx="18">
                  <c:v>1984</c:v>
                </c:pt>
                <c:pt idx="19">
                  <c:v>1986</c:v>
                </c:pt>
                <c:pt idx="20">
                  <c:v>1988</c:v>
                </c:pt>
                <c:pt idx="21">
                  <c:v>1990</c:v>
                </c:pt>
                <c:pt idx="22">
                  <c:v>1992</c:v>
                </c:pt>
                <c:pt idx="23">
                  <c:v>1994</c:v>
                </c:pt>
                <c:pt idx="24">
                  <c:v>1996</c:v>
                </c:pt>
                <c:pt idx="25">
                  <c:v>1998</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cat>
          <c:val>
            <c:numRef>
              <c:f>キリスト教界統計!$D$52:$D$96</c:f>
              <c:numCache>
                <c:formatCode>#,##0_);[Red]\(#,##0\)</c:formatCode>
                <c:ptCount val="45"/>
                <c:pt idx="0">
                  <c:v>14063</c:v>
                </c:pt>
                <c:pt idx="1">
                  <c:v>23476</c:v>
                </c:pt>
                <c:pt idx="2">
                  <c:v>32889</c:v>
                </c:pt>
                <c:pt idx="3">
                  <c:v>33173</c:v>
                </c:pt>
                <c:pt idx="4">
                  <c:v>33911</c:v>
                </c:pt>
                <c:pt idx="5">
                  <c:v>34391</c:v>
                </c:pt>
                <c:pt idx="6">
                  <c:v>35293</c:v>
                </c:pt>
                <c:pt idx="7">
                  <c:v>35656</c:v>
                </c:pt>
                <c:pt idx="8">
                  <c:v>9215</c:v>
                </c:pt>
                <c:pt idx="9">
                  <c:v>9300</c:v>
                </c:pt>
                <c:pt idx="10">
                  <c:v>9385</c:v>
                </c:pt>
                <c:pt idx="11">
                  <c:v>9549</c:v>
                </c:pt>
                <c:pt idx="12">
                  <c:v>24320</c:v>
                </c:pt>
                <c:pt idx="13">
                  <c:v>24502</c:v>
                </c:pt>
                <c:pt idx="14">
                  <c:v>25283</c:v>
                </c:pt>
                <c:pt idx="15">
                  <c:v>25073</c:v>
                </c:pt>
                <c:pt idx="16">
                  <c:v>25199</c:v>
                </c:pt>
                <c:pt idx="17">
                  <c:v>25161</c:v>
                </c:pt>
                <c:pt idx="18">
                  <c:v>25309</c:v>
                </c:pt>
                <c:pt idx="19">
                  <c:v>25654</c:v>
                </c:pt>
                <c:pt idx="20">
                  <c:v>25729</c:v>
                </c:pt>
                <c:pt idx="21">
                  <c:v>25803</c:v>
                </c:pt>
                <c:pt idx="22">
                  <c:v>25867</c:v>
                </c:pt>
                <c:pt idx="23">
                  <c:v>25713</c:v>
                </c:pt>
                <c:pt idx="24">
                  <c:v>25713</c:v>
                </c:pt>
                <c:pt idx="25">
                  <c:v>25713</c:v>
                </c:pt>
                <c:pt idx="26">
                  <c:v>25713</c:v>
                </c:pt>
                <c:pt idx="27">
                  <c:v>25713</c:v>
                </c:pt>
                <c:pt idx="28">
                  <c:v>25955</c:v>
                </c:pt>
                <c:pt idx="29">
                  <c:v>25936</c:v>
                </c:pt>
                <c:pt idx="30">
                  <c:v>25916</c:v>
                </c:pt>
                <c:pt idx="31">
                  <c:v>25929</c:v>
                </c:pt>
                <c:pt idx="32">
                  <c:v>25929</c:v>
                </c:pt>
                <c:pt idx="33">
                  <c:v>25929</c:v>
                </c:pt>
                <c:pt idx="34">
                  <c:v>25929</c:v>
                </c:pt>
                <c:pt idx="35">
                  <c:v>25820</c:v>
                </c:pt>
                <c:pt idx="36">
                  <c:v>10380</c:v>
                </c:pt>
                <c:pt idx="37">
                  <c:v>10380</c:v>
                </c:pt>
                <c:pt idx="38">
                  <c:v>10227</c:v>
                </c:pt>
                <c:pt idx="39">
                  <c:v>10297</c:v>
                </c:pt>
                <c:pt idx="40">
                  <c:v>10197</c:v>
                </c:pt>
                <c:pt idx="41">
                  <c:v>10197</c:v>
                </c:pt>
                <c:pt idx="42">
                  <c:v>10197</c:v>
                </c:pt>
                <c:pt idx="43">
                  <c:v>10251</c:v>
                </c:pt>
                <c:pt idx="44">
                  <c:v>10251</c:v>
                </c:pt>
              </c:numCache>
            </c:numRef>
          </c:val>
          <c:smooth val="0"/>
          <c:extLst>
            <c:ext xmlns:c16="http://schemas.microsoft.com/office/drawing/2014/chart" uri="{C3380CC4-5D6E-409C-BE32-E72D297353CC}">
              <c16:uniqueId val="{00000001-EC27-4621-B99F-93926CDEFC27}"/>
            </c:ext>
          </c:extLst>
        </c:ser>
        <c:ser>
          <c:idx val="2"/>
          <c:order val="2"/>
          <c:tx>
            <c:strRef>
              <c:f>キリスト教界統計!$E$51</c:f>
              <c:strCache>
                <c:ptCount val="1"/>
                <c:pt idx="0">
                  <c:v>Protestant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キリスト教界統計!$B$52:$B$96</c:f>
              <c:numCache>
                <c:formatCode>General</c:formatCode>
                <c:ptCount val="45"/>
                <c:pt idx="0">
                  <c:v>1948</c:v>
                </c:pt>
                <c:pt idx="1">
                  <c:v>1950</c:v>
                </c:pt>
                <c:pt idx="2">
                  <c:v>1952</c:v>
                </c:pt>
                <c:pt idx="3">
                  <c:v>1954</c:v>
                </c:pt>
                <c:pt idx="4">
                  <c:v>1956</c:v>
                </c:pt>
                <c:pt idx="5">
                  <c:v>1958</c:v>
                </c:pt>
                <c:pt idx="6">
                  <c:v>1960</c:v>
                </c:pt>
                <c:pt idx="7">
                  <c:v>1962</c:v>
                </c:pt>
                <c:pt idx="8">
                  <c:v>1964</c:v>
                </c:pt>
                <c:pt idx="9">
                  <c:v>1966</c:v>
                </c:pt>
                <c:pt idx="10">
                  <c:v>1968</c:v>
                </c:pt>
                <c:pt idx="11">
                  <c:v>1970</c:v>
                </c:pt>
                <c:pt idx="12">
                  <c:v>1972</c:v>
                </c:pt>
                <c:pt idx="13">
                  <c:v>1974</c:v>
                </c:pt>
                <c:pt idx="14">
                  <c:v>1976</c:v>
                </c:pt>
                <c:pt idx="15">
                  <c:v>1978</c:v>
                </c:pt>
                <c:pt idx="16">
                  <c:v>1980</c:v>
                </c:pt>
                <c:pt idx="17">
                  <c:v>1982</c:v>
                </c:pt>
                <c:pt idx="18">
                  <c:v>1984</c:v>
                </c:pt>
                <c:pt idx="19">
                  <c:v>1986</c:v>
                </c:pt>
                <c:pt idx="20">
                  <c:v>1988</c:v>
                </c:pt>
                <c:pt idx="21">
                  <c:v>1990</c:v>
                </c:pt>
                <c:pt idx="22">
                  <c:v>1992</c:v>
                </c:pt>
                <c:pt idx="23">
                  <c:v>1994</c:v>
                </c:pt>
                <c:pt idx="24">
                  <c:v>1996</c:v>
                </c:pt>
                <c:pt idx="25">
                  <c:v>1998</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cat>
          <c:val>
            <c:numRef>
              <c:f>キリスト教界統計!$E$52:$E$96</c:f>
              <c:numCache>
                <c:formatCode>#,##0_);[Red]\(#,##0\)</c:formatCode>
                <c:ptCount val="45"/>
                <c:pt idx="0">
                  <c:v>199026</c:v>
                </c:pt>
                <c:pt idx="1">
                  <c:v>203051</c:v>
                </c:pt>
                <c:pt idx="2">
                  <c:v>207077</c:v>
                </c:pt>
                <c:pt idx="3">
                  <c:v>233394</c:v>
                </c:pt>
                <c:pt idx="4">
                  <c:v>257276</c:v>
                </c:pt>
                <c:pt idx="5">
                  <c:v>297650</c:v>
                </c:pt>
                <c:pt idx="6">
                  <c:v>340583</c:v>
                </c:pt>
                <c:pt idx="7">
                  <c:v>360301</c:v>
                </c:pt>
                <c:pt idx="8">
                  <c:v>339287</c:v>
                </c:pt>
                <c:pt idx="9">
                  <c:v>369155</c:v>
                </c:pt>
                <c:pt idx="10">
                  <c:v>399155</c:v>
                </c:pt>
                <c:pt idx="11">
                  <c:v>454297</c:v>
                </c:pt>
                <c:pt idx="12">
                  <c:v>460693</c:v>
                </c:pt>
                <c:pt idx="13">
                  <c:v>460624</c:v>
                </c:pt>
                <c:pt idx="14">
                  <c:v>478384</c:v>
                </c:pt>
                <c:pt idx="15">
                  <c:v>454112</c:v>
                </c:pt>
                <c:pt idx="16">
                  <c:v>472680</c:v>
                </c:pt>
                <c:pt idx="17">
                  <c:v>485988</c:v>
                </c:pt>
                <c:pt idx="18">
                  <c:v>494926</c:v>
                </c:pt>
                <c:pt idx="19">
                  <c:v>495203</c:v>
                </c:pt>
                <c:pt idx="20">
                  <c:v>535071</c:v>
                </c:pt>
                <c:pt idx="21">
                  <c:v>546583</c:v>
                </c:pt>
                <c:pt idx="22">
                  <c:v>576577</c:v>
                </c:pt>
                <c:pt idx="23">
                  <c:v>593245</c:v>
                </c:pt>
                <c:pt idx="24">
                  <c:v>600350</c:v>
                </c:pt>
                <c:pt idx="25">
                  <c:v>590018</c:v>
                </c:pt>
                <c:pt idx="26">
                  <c:v>592924</c:v>
                </c:pt>
                <c:pt idx="27">
                  <c:v>592934</c:v>
                </c:pt>
                <c:pt idx="28">
                  <c:v>617490</c:v>
                </c:pt>
                <c:pt idx="29">
                  <c:v>618089</c:v>
                </c:pt>
                <c:pt idx="30">
                  <c:v>617053</c:v>
                </c:pt>
                <c:pt idx="31">
                  <c:v>625421</c:v>
                </c:pt>
                <c:pt idx="32">
                  <c:v>612622</c:v>
                </c:pt>
                <c:pt idx="33">
                  <c:v>618259</c:v>
                </c:pt>
                <c:pt idx="34">
                  <c:v>617457</c:v>
                </c:pt>
                <c:pt idx="35">
                  <c:v>615918</c:v>
                </c:pt>
                <c:pt idx="36">
                  <c:v>641352</c:v>
                </c:pt>
                <c:pt idx="37">
                  <c:v>657272</c:v>
                </c:pt>
                <c:pt idx="38">
                  <c:v>609641</c:v>
                </c:pt>
                <c:pt idx="39">
                  <c:v>600153</c:v>
                </c:pt>
                <c:pt idx="40">
                  <c:v>593932</c:v>
                </c:pt>
                <c:pt idx="41">
                  <c:v>566980</c:v>
                </c:pt>
                <c:pt idx="42">
                  <c:v>606858</c:v>
                </c:pt>
                <c:pt idx="43">
                  <c:v>589374</c:v>
                </c:pt>
                <c:pt idx="44" formatCode="#,##0_ ">
                  <c:v>541373</c:v>
                </c:pt>
              </c:numCache>
            </c:numRef>
          </c:val>
          <c:smooth val="0"/>
          <c:extLst>
            <c:ext xmlns:c16="http://schemas.microsoft.com/office/drawing/2014/chart" uri="{C3380CC4-5D6E-409C-BE32-E72D297353CC}">
              <c16:uniqueId val="{00000002-EC27-4621-B99F-93926CDEFC27}"/>
            </c:ext>
          </c:extLst>
        </c:ser>
        <c:dLbls>
          <c:showLegendKey val="0"/>
          <c:showVal val="0"/>
          <c:showCatName val="0"/>
          <c:showSerName val="0"/>
          <c:showPercent val="0"/>
          <c:showBubbleSize val="0"/>
        </c:dLbls>
        <c:marker val="1"/>
        <c:smooth val="0"/>
        <c:axId val="529042536"/>
        <c:axId val="529034304"/>
      </c:lineChart>
      <c:lineChart>
        <c:grouping val="standard"/>
        <c:varyColors val="0"/>
        <c:ser>
          <c:idx val="3"/>
          <c:order val="3"/>
          <c:tx>
            <c:strRef>
              <c:f>キリスト教界統計!$F$51</c:f>
              <c:strCache>
                <c:ptCount val="1"/>
                <c:pt idx="0">
                  <c:v>Population Ratio％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キリスト教界統計!$B$52:$B$95</c:f>
              <c:numCache>
                <c:formatCode>General</c:formatCode>
                <c:ptCount val="44"/>
                <c:pt idx="0">
                  <c:v>1948</c:v>
                </c:pt>
                <c:pt idx="1">
                  <c:v>1950</c:v>
                </c:pt>
                <c:pt idx="2">
                  <c:v>1952</c:v>
                </c:pt>
                <c:pt idx="3">
                  <c:v>1954</c:v>
                </c:pt>
                <c:pt idx="4">
                  <c:v>1956</c:v>
                </c:pt>
                <c:pt idx="5">
                  <c:v>1958</c:v>
                </c:pt>
                <c:pt idx="6">
                  <c:v>1960</c:v>
                </c:pt>
                <c:pt idx="7">
                  <c:v>1962</c:v>
                </c:pt>
                <c:pt idx="8">
                  <c:v>1964</c:v>
                </c:pt>
                <c:pt idx="9">
                  <c:v>1966</c:v>
                </c:pt>
                <c:pt idx="10">
                  <c:v>1968</c:v>
                </c:pt>
                <c:pt idx="11">
                  <c:v>1970</c:v>
                </c:pt>
                <c:pt idx="12">
                  <c:v>1972</c:v>
                </c:pt>
                <c:pt idx="13">
                  <c:v>1974</c:v>
                </c:pt>
                <c:pt idx="14">
                  <c:v>1976</c:v>
                </c:pt>
                <c:pt idx="15">
                  <c:v>1978</c:v>
                </c:pt>
                <c:pt idx="16">
                  <c:v>1980</c:v>
                </c:pt>
                <c:pt idx="17">
                  <c:v>1982</c:v>
                </c:pt>
                <c:pt idx="18">
                  <c:v>1984</c:v>
                </c:pt>
                <c:pt idx="19">
                  <c:v>1986</c:v>
                </c:pt>
                <c:pt idx="20">
                  <c:v>1988</c:v>
                </c:pt>
                <c:pt idx="21">
                  <c:v>1990</c:v>
                </c:pt>
                <c:pt idx="22">
                  <c:v>1992</c:v>
                </c:pt>
                <c:pt idx="23">
                  <c:v>1994</c:v>
                </c:pt>
                <c:pt idx="24">
                  <c:v>1996</c:v>
                </c:pt>
                <c:pt idx="25">
                  <c:v>1998</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numCache>
            </c:numRef>
          </c:cat>
          <c:val>
            <c:numRef>
              <c:f>キリスト教界統計!$L$78</c:f>
              <c:numCache>
                <c:formatCode>General</c:formatCode>
                <c:ptCount val="1"/>
              </c:numCache>
            </c:numRef>
          </c:val>
          <c:smooth val="0"/>
          <c:extLst>
            <c:ext xmlns:c16="http://schemas.microsoft.com/office/drawing/2014/chart" uri="{C3380CC4-5D6E-409C-BE32-E72D297353CC}">
              <c16:uniqueId val="{00000003-EC27-4621-B99F-93926CDEFC27}"/>
            </c:ext>
          </c:extLst>
        </c:ser>
        <c:ser>
          <c:idx val="4"/>
          <c:order val="4"/>
          <c:tx>
            <c:strRef>
              <c:f>キリスト教界統計!$F$51</c:f>
              <c:strCache>
                <c:ptCount val="1"/>
                <c:pt idx="0">
                  <c:v>Population Ratio％　　　　</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キリスト教界統計!$F$52:$F$96</c:f>
              <c:numCache>
                <c:formatCode>#,##0.000_);[Red]\(#,##0.000\)</c:formatCode>
                <c:ptCount val="45"/>
                <c:pt idx="0">
                  <c:v>0.42300000000000004</c:v>
                </c:pt>
                <c:pt idx="1">
                  <c:v>#N/A</c:v>
                </c:pt>
                <c:pt idx="2">
                  <c:v>0.46100000000000002</c:v>
                </c:pt>
                <c:pt idx="3">
                  <c:v>0.52800000000000014</c:v>
                </c:pt>
                <c:pt idx="4">
                  <c:v>0.57799999999999996</c:v>
                </c:pt>
                <c:pt idx="5">
                  <c:v>0.622</c:v>
                </c:pt>
                <c:pt idx="6">
                  <c:v>0.70699999999999985</c:v>
                </c:pt>
                <c:pt idx="7">
                  <c:v>0.74</c:v>
                </c:pt>
                <c:pt idx="8">
                  <c:v>0.68500000000000005</c:v>
                </c:pt>
                <c:pt idx="9">
                  <c:v>#N/A</c:v>
                </c:pt>
                <c:pt idx="10">
                  <c:v>0.7599999999999999</c:v>
                </c:pt>
                <c:pt idx="11">
                  <c:v>0.79900000000000004</c:v>
                </c:pt>
                <c:pt idx="12">
                  <c:v>0.80899999999999994</c:v>
                </c:pt>
                <c:pt idx="13">
                  <c:v>0.78200000000000003</c:v>
                </c:pt>
                <c:pt idx="14">
                  <c:v>0.79</c:v>
                </c:pt>
                <c:pt idx="15">
                  <c:v>0.76400000000000012</c:v>
                </c:pt>
                <c:pt idx="16">
                  <c:v>0.77800000000000002</c:v>
                </c:pt>
                <c:pt idx="17">
                  <c:v>0.78499999999999992</c:v>
                </c:pt>
                <c:pt idx="18">
                  <c:v>0.79100000000000004</c:v>
                </c:pt>
                <c:pt idx="19">
                  <c:v>0.78800000000000014</c:v>
                </c:pt>
                <c:pt idx="20">
                  <c:v>0.82499999999999984</c:v>
                </c:pt>
                <c:pt idx="21">
                  <c:v>0.81399999999999995</c:v>
                </c:pt>
                <c:pt idx="22">
                  <c:v>0.84</c:v>
                </c:pt>
                <c:pt idx="23">
                  <c:v>0.85300000000000009</c:v>
                </c:pt>
                <c:pt idx="24">
                  <c:v>0.874</c:v>
                </c:pt>
                <c:pt idx="25">
                  <c:v>0.8670000000000001</c:v>
                </c:pt>
                <c:pt idx="26">
                  <c:v>0.84601546882532641</c:v>
                </c:pt>
                <c:pt idx="27">
                  <c:v>0.84524785419126702</c:v>
                </c:pt>
                <c:pt idx="28">
                  <c:v>0.86493433220192328</c:v>
                </c:pt>
                <c:pt idx="29">
                  <c:v>0.86649458737335827</c:v>
                </c:pt>
                <c:pt idx="30">
                  <c:v>0.86632550980611178</c:v>
                </c:pt>
                <c:pt idx="31">
                  <c:v>0.87130417123391057</c:v>
                </c:pt>
                <c:pt idx="32">
                  <c:v>0.86078862919547994</c:v>
                </c:pt>
                <c:pt idx="33">
                  <c:v>0.86820385849236748</c:v>
                </c:pt>
                <c:pt idx="34">
                  <c:v>0.86588883919313298</c:v>
                </c:pt>
                <c:pt idx="35">
                  <c:v>0.86105715285810658</c:v>
                </c:pt>
                <c:pt idx="36">
                  <c:v>0.87206605049535679</c:v>
                </c:pt>
                <c:pt idx="37">
                  <c:v>0.88269412372891309</c:v>
                </c:pt>
                <c:pt idx="38">
                  <c:v>0.8395645077515872</c:v>
                </c:pt>
                <c:pt idx="39">
                  <c:v>0.84033411068035191</c:v>
                </c:pt>
                <c:pt idx="40">
                  <c:v>0.82545707581918126</c:v>
                </c:pt>
                <c:pt idx="41">
                  <c:v>0.80054243876829001</c:v>
                </c:pt>
                <c:pt idx="42">
                  <c:v>0.82850341902536129</c:v>
                </c:pt>
                <c:pt idx="43" formatCode="#,##0.000_ ">
                  <c:v>0.81599999999999995</c:v>
                </c:pt>
                <c:pt idx="44" formatCode="#,##0.000_ ">
                  <c:v>0.77906077348066294</c:v>
                </c:pt>
              </c:numCache>
            </c:numRef>
          </c:val>
          <c:smooth val="0"/>
          <c:extLst>
            <c:ext xmlns:c16="http://schemas.microsoft.com/office/drawing/2014/chart" uri="{C3380CC4-5D6E-409C-BE32-E72D297353CC}">
              <c16:uniqueId val="{00000004-EC27-4621-B99F-93926CDEFC27}"/>
            </c:ext>
          </c:extLst>
        </c:ser>
        <c:dLbls>
          <c:showLegendKey val="0"/>
          <c:showVal val="0"/>
          <c:showCatName val="0"/>
          <c:showSerName val="0"/>
          <c:showPercent val="0"/>
          <c:showBubbleSize val="0"/>
        </c:dLbls>
        <c:marker val="1"/>
        <c:smooth val="0"/>
        <c:axId val="529032344"/>
        <c:axId val="529039400"/>
      </c:lineChart>
      <c:catAx>
        <c:axId val="52904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34304"/>
        <c:crosses val="autoZero"/>
        <c:auto val="1"/>
        <c:lblAlgn val="ctr"/>
        <c:lblOffset val="100"/>
        <c:tickMarkSkip val="1"/>
        <c:noMultiLvlLbl val="0"/>
      </c:catAx>
      <c:valAx>
        <c:axId val="529034304"/>
        <c:scaling>
          <c:orientation val="minMax"/>
          <c:max val="80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t>Number of Belivers</a:t>
                </a:r>
                <a:r>
                  <a:rPr lang="ja-JP"/>
                  <a:t>（</a:t>
                </a:r>
                <a:r>
                  <a:rPr lang="en-US"/>
                  <a:t>*10K</a:t>
                </a:r>
                <a:r>
                  <a:rPr lang="ja-JP"/>
                  <a:t>）</a:t>
                </a:r>
              </a:p>
            </c:rich>
          </c:tx>
          <c:layout>
            <c:manualLayout>
              <c:xMode val="edge"/>
              <c:yMode val="edge"/>
              <c:x val="7.370953630796151E-4"/>
              <c:y val="0.16564958449961195"/>
            </c:manualLayout>
          </c:layout>
          <c:overlay val="0"/>
          <c:spPr>
            <a:noFill/>
            <a:ln>
              <a:noFill/>
            </a:ln>
            <a:effectLst/>
          </c:spPr>
          <c:txPr>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42536"/>
        <c:crosses val="autoZero"/>
        <c:crossBetween val="between"/>
        <c:dispUnits>
          <c:builtInUnit val="tenThousands"/>
        </c:dispUnits>
      </c:valAx>
      <c:catAx>
        <c:axId val="529032344"/>
        <c:scaling>
          <c:orientation val="minMax"/>
        </c:scaling>
        <c:delete val="1"/>
        <c:axPos val="b"/>
        <c:numFmt formatCode="General" sourceLinked="1"/>
        <c:majorTickMark val="none"/>
        <c:minorTickMark val="none"/>
        <c:tickLblPos val="nextTo"/>
        <c:crossAx val="529039400"/>
        <c:crosses val="autoZero"/>
        <c:auto val="1"/>
        <c:lblAlgn val="ctr"/>
        <c:lblOffset val="100"/>
        <c:noMultiLvlLbl val="0"/>
      </c:catAx>
      <c:valAx>
        <c:axId val="529039400"/>
        <c:scaling>
          <c:orientation val="minMax"/>
          <c:max val="8"/>
        </c:scaling>
        <c:delete val="0"/>
        <c:axPos val="r"/>
        <c:title>
          <c:tx>
            <c:rich>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t>Population Ratio</a:t>
                </a:r>
                <a:r>
                  <a:rPr lang="ja-JP"/>
                  <a:t>％</a:t>
                </a:r>
              </a:p>
            </c:rich>
          </c:tx>
          <c:layout>
            <c:manualLayout>
              <c:xMode val="edge"/>
              <c:yMode val="edge"/>
              <c:x val="0.95677318460192473"/>
              <c:y val="0.17724976238435311"/>
            </c:manualLayout>
          </c:layout>
          <c:overlay val="0"/>
          <c:spPr>
            <a:noFill/>
            <a:ln>
              <a:noFill/>
            </a:ln>
            <a:effectLst/>
          </c:spPr>
          <c:txPr>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32344"/>
        <c:crosses val="max"/>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44663167104107E-2"/>
          <c:y val="6.5220096280020845E-2"/>
          <c:w val="0.83619608476683494"/>
          <c:h val="0.74847622294840799"/>
        </c:manualLayout>
      </c:layout>
      <c:lineChart>
        <c:grouping val="standard"/>
        <c:varyColors val="0"/>
        <c:ser>
          <c:idx val="0"/>
          <c:order val="0"/>
          <c:tx>
            <c:strRef>
              <c:f>明治―平成!$H$4</c:f>
              <c:strCache>
                <c:ptCount val="1"/>
                <c:pt idx="0">
                  <c:v>プロテスタント教会数</c:v>
                </c:pt>
              </c:strCache>
            </c:strRef>
          </c:tx>
          <c:spPr>
            <a:ln w="28575" cap="rnd">
              <a:solidFill>
                <a:srgbClr val="BC087C"/>
              </a:solidFill>
              <a:round/>
            </a:ln>
            <a:effectLst/>
          </c:spPr>
          <c:marker>
            <c:symbol val="circle"/>
            <c:size val="5"/>
            <c:spPr>
              <a:noFill/>
              <a:ln w="9525">
                <a:noFill/>
              </a:ln>
              <a:effectLst/>
            </c:spPr>
          </c:marker>
          <c:cat>
            <c:strRef>
              <c:f>明治―平成!$G$5:$G$155</c:f>
              <c:strCache>
                <c:ptCount val="151"/>
                <c:pt idx="0">
                  <c:v>1865 </c:v>
                </c:pt>
                <c:pt idx="1">
                  <c:v>1866 </c:v>
                </c:pt>
                <c:pt idx="2">
                  <c:v>1867 </c:v>
                </c:pt>
                <c:pt idx="3">
                  <c:v>1868 </c:v>
                </c:pt>
                <c:pt idx="4">
                  <c:v>1869 </c:v>
                </c:pt>
                <c:pt idx="5">
                  <c:v>1870 </c:v>
                </c:pt>
                <c:pt idx="6">
                  <c:v>1871 </c:v>
                </c:pt>
                <c:pt idx="7">
                  <c:v>1872 </c:v>
                </c:pt>
                <c:pt idx="8">
                  <c:v>1873 </c:v>
                </c:pt>
                <c:pt idx="9">
                  <c:v>1874 </c:v>
                </c:pt>
                <c:pt idx="10">
                  <c:v>1875 </c:v>
                </c:pt>
                <c:pt idx="11">
                  <c:v>1876 </c:v>
                </c:pt>
                <c:pt idx="12">
                  <c:v>1877 </c:v>
                </c:pt>
                <c:pt idx="13">
                  <c:v>1878 </c:v>
                </c:pt>
                <c:pt idx="14">
                  <c:v>1879 </c:v>
                </c:pt>
                <c:pt idx="15">
                  <c:v>1880 </c:v>
                </c:pt>
                <c:pt idx="16">
                  <c:v>1881 </c:v>
                </c:pt>
                <c:pt idx="17">
                  <c:v>1882</c:v>
                </c:pt>
                <c:pt idx="18">
                  <c:v>1883</c:v>
                </c:pt>
                <c:pt idx="19">
                  <c:v>1884</c:v>
                </c:pt>
                <c:pt idx="20">
                  <c:v>1885</c:v>
                </c:pt>
                <c:pt idx="21">
                  <c:v>1886</c:v>
                </c:pt>
                <c:pt idx="22">
                  <c:v>1887</c:v>
                </c:pt>
                <c:pt idx="23">
                  <c:v>1888</c:v>
                </c:pt>
                <c:pt idx="24">
                  <c:v>1889</c:v>
                </c:pt>
                <c:pt idx="25">
                  <c:v>1890</c:v>
                </c:pt>
                <c:pt idx="26">
                  <c:v>1891</c:v>
                </c:pt>
                <c:pt idx="27">
                  <c:v>1892</c:v>
                </c:pt>
                <c:pt idx="28">
                  <c:v>1893</c:v>
                </c:pt>
                <c:pt idx="29">
                  <c:v>1894</c:v>
                </c:pt>
                <c:pt idx="30">
                  <c:v>1895</c:v>
                </c:pt>
                <c:pt idx="31">
                  <c:v>1896</c:v>
                </c:pt>
                <c:pt idx="32">
                  <c:v>1897</c:v>
                </c:pt>
                <c:pt idx="33">
                  <c:v>1898</c:v>
                </c:pt>
                <c:pt idx="34">
                  <c:v>1899</c:v>
                </c:pt>
                <c:pt idx="35">
                  <c:v>1900</c:v>
                </c:pt>
                <c:pt idx="36">
                  <c:v>1901</c:v>
                </c:pt>
                <c:pt idx="37">
                  <c:v>1902</c:v>
                </c:pt>
                <c:pt idx="38">
                  <c:v>1903</c:v>
                </c:pt>
                <c:pt idx="39">
                  <c:v>1904</c:v>
                </c:pt>
                <c:pt idx="40">
                  <c:v>1905</c:v>
                </c:pt>
                <c:pt idx="41">
                  <c:v>1906</c:v>
                </c:pt>
                <c:pt idx="42">
                  <c:v>1907</c:v>
                </c:pt>
                <c:pt idx="43">
                  <c:v>1908</c:v>
                </c:pt>
                <c:pt idx="44">
                  <c:v>1909</c:v>
                </c:pt>
                <c:pt idx="45">
                  <c:v>1910</c:v>
                </c:pt>
                <c:pt idx="46">
                  <c:v>1911</c:v>
                </c:pt>
                <c:pt idx="47">
                  <c:v>1912</c:v>
                </c:pt>
                <c:pt idx="48">
                  <c:v>1913</c:v>
                </c:pt>
                <c:pt idx="49">
                  <c:v>1914</c:v>
                </c:pt>
                <c:pt idx="50">
                  <c:v>1915</c:v>
                </c:pt>
                <c:pt idx="51">
                  <c:v>1916</c:v>
                </c:pt>
                <c:pt idx="52">
                  <c:v>1917</c:v>
                </c:pt>
                <c:pt idx="53">
                  <c:v>1918</c:v>
                </c:pt>
                <c:pt idx="54">
                  <c:v>1919</c:v>
                </c:pt>
                <c:pt idx="55">
                  <c:v>1920</c:v>
                </c:pt>
                <c:pt idx="56">
                  <c:v>1921</c:v>
                </c:pt>
                <c:pt idx="57">
                  <c:v>1922</c:v>
                </c:pt>
                <c:pt idx="58">
                  <c:v>1923</c:v>
                </c:pt>
                <c:pt idx="59">
                  <c:v>1924</c:v>
                </c:pt>
                <c:pt idx="60">
                  <c:v>1925</c:v>
                </c:pt>
                <c:pt idx="61">
                  <c:v>1926</c:v>
                </c:pt>
                <c:pt idx="62">
                  <c:v>1927</c:v>
                </c:pt>
                <c:pt idx="63">
                  <c:v>1928</c:v>
                </c:pt>
                <c:pt idx="64">
                  <c:v>1929</c:v>
                </c:pt>
                <c:pt idx="65">
                  <c:v>1930</c:v>
                </c:pt>
                <c:pt idx="66">
                  <c:v>1931</c:v>
                </c:pt>
                <c:pt idx="67">
                  <c:v>1932</c:v>
                </c:pt>
                <c:pt idx="68">
                  <c:v>1933</c:v>
                </c:pt>
                <c:pt idx="69">
                  <c:v>1934</c:v>
                </c:pt>
                <c:pt idx="70">
                  <c:v>1935</c:v>
                </c:pt>
                <c:pt idx="71">
                  <c:v>1936</c:v>
                </c:pt>
                <c:pt idx="72">
                  <c:v>1937</c:v>
                </c:pt>
                <c:pt idx="73">
                  <c:v>1938</c:v>
                </c:pt>
                <c:pt idx="74">
                  <c:v>1939</c:v>
                </c:pt>
                <c:pt idx="75">
                  <c:v>1940</c:v>
                </c:pt>
                <c:pt idx="76">
                  <c:v>1941</c:v>
                </c:pt>
                <c:pt idx="77">
                  <c:v>1942</c:v>
                </c:pt>
                <c:pt idx="78">
                  <c:v>1943</c:v>
                </c:pt>
                <c:pt idx="79">
                  <c:v>1944</c:v>
                </c:pt>
                <c:pt idx="80">
                  <c:v>1945</c:v>
                </c:pt>
                <c:pt idx="81">
                  <c:v>1946 </c:v>
                </c:pt>
                <c:pt idx="82">
                  <c:v>1947 </c:v>
                </c:pt>
                <c:pt idx="83">
                  <c:v>1948 </c:v>
                </c:pt>
                <c:pt idx="84">
                  <c:v>1949 </c:v>
                </c:pt>
                <c:pt idx="85">
                  <c:v>1950 </c:v>
                </c:pt>
                <c:pt idx="86">
                  <c:v>1951 </c:v>
                </c:pt>
                <c:pt idx="87">
                  <c:v>1952 </c:v>
                </c:pt>
                <c:pt idx="88">
                  <c:v>1953 </c:v>
                </c:pt>
                <c:pt idx="89">
                  <c:v>1954 </c:v>
                </c:pt>
                <c:pt idx="90">
                  <c:v>1955 </c:v>
                </c:pt>
                <c:pt idx="91">
                  <c:v>1956 </c:v>
                </c:pt>
                <c:pt idx="92">
                  <c:v>1957 </c:v>
                </c:pt>
                <c:pt idx="93">
                  <c:v>1958 </c:v>
                </c:pt>
                <c:pt idx="94">
                  <c:v>1959 </c:v>
                </c:pt>
                <c:pt idx="95">
                  <c:v>1960 </c:v>
                </c:pt>
                <c:pt idx="96">
                  <c:v>1961 </c:v>
                </c:pt>
                <c:pt idx="97">
                  <c:v>1962 </c:v>
                </c:pt>
                <c:pt idx="98">
                  <c:v>1963 </c:v>
                </c:pt>
                <c:pt idx="99">
                  <c:v>1964 </c:v>
                </c:pt>
                <c:pt idx="100">
                  <c:v>1965 </c:v>
                </c:pt>
                <c:pt idx="101">
                  <c:v>1966 </c:v>
                </c:pt>
                <c:pt idx="102">
                  <c:v>1967 </c:v>
                </c:pt>
                <c:pt idx="103">
                  <c:v>1968 </c:v>
                </c:pt>
                <c:pt idx="104">
                  <c:v>1969 </c:v>
                </c:pt>
                <c:pt idx="105">
                  <c:v>1970 </c:v>
                </c:pt>
                <c:pt idx="106">
                  <c:v>1971 </c:v>
                </c:pt>
                <c:pt idx="107">
                  <c:v>1972 </c:v>
                </c:pt>
                <c:pt idx="108">
                  <c:v>1973 </c:v>
                </c:pt>
                <c:pt idx="109">
                  <c:v>1974 </c:v>
                </c:pt>
                <c:pt idx="110">
                  <c:v>1975 </c:v>
                </c:pt>
                <c:pt idx="111">
                  <c:v>1976 </c:v>
                </c:pt>
                <c:pt idx="112">
                  <c:v>1977 </c:v>
                </c:pt>
                <c:pt idx="113">
                  <c:v>1978 </c:v>
                </c:pt>
                <c:pt idx="114">
                  <c:v>1979 </c:v>
                </c:pt>
                <c:pt idx="115">
                  <c:v>1980 </c:v>
                </c:pt>
                <c:pt idx="116">
                  <c:v>1981 </c:v>
                </c:pt>
                <c:pt idx="117">
                  <c:v>1982 </c:v>
                </c:pt>
                <c:pt idx="118">
                  <c:v>1983 </c:v>
                </c:pt>
                <c:pt idx="119">
                  <c:v>1984 </c:v>
                </c:pt>
                <c:pt idx="120">
                  <c:v>1985 </c:v>
                </c:pt>
                <c:pt idx="121">
                  <c:v>1986 </c:v>
                </c:pt>
                <c:pt idx="122">
                  <c:v>1987 </c:v>
                </c:pt>
                <c:pt idx="123">
                  <c:v>1988 </c:v>
                </c:pt>
                <c:pt idx="124">
                  <c:v>1989 </c:v>
                </c:pt>
                <c:pt idx="125">
                  <c:v>1990 </c:v>
                </c:pt>
                <c:pt idx="126">
                  <c:v>1991 </c:v>
                </c:pt>
                <c:pt idx="127">
                  <c:v>1992 </c:v>
                </c:pt>
                <c:pt idx="128">
                  <c:v>1993 </c:v>
                </c:pt>
                <c:pt idx="129">
                  <c:v>1994 </c:v>
                </c:pt>
                <c:pt idx="130">
                  <c:v>1995 </c:v>
                </c:pt>
                <c:pt idx="131">
                  <c:v>1996 </c:v>
                </c:pt>
                <c:pt idx="132">
                  <c:v>1997 </c:v>
                </c:pt>
                <c:pt idx="133">
                  <c:v>1998 </c:v>
                </c:pt>
                <c:pt idx="134">
                  <c:v>1999 </c:v>
                </c:pt>
                <c:pt idx="135">
                  <c:v>2000 </c:v>
                </c:pt>
                <c:pt idx="136">
                  <c:v>2001 </c:v>
                </c:pt>
                <c:pt idx="137">
                  <c:v>2002 </c:v>
                </c:pt>
                <c:pt idx="138">
                  <c:v>2003 </c:v>
                </c:pt>
                <c:pt idx="139">
                  <c:v>2004 </c:v>
                </c:pt>
                <c:pt idx="140">
                  <c:v>2005 </c:v>
                </c:pt>
                <c:pt idx="141">
                  <c:v>2006 </c:v>
                </c:pt>
                <c:pt idx="142">
                  <c:v>2007 </c:v>
                </c:pt>
                <c:pt idx="143">
                  <c:v>2008 </c:v>
                </c:pt>
                <c:pt idx="144">
                  <c:v>2009 </c:v>
                </c:pt>
                <c:pt idx="145">
                  <c:v>2010 </c:v>
                </c:pt>
                <c:pt idx="146">
                  <c:v>2011 </c:v>
                </c:pt>
                <c:pt idx="147">
                  <c:v>2012 </c:v>
                </c:pt>
                <c:pt idx="148">
                  <c:v>2013 </c:v>
                </c:pt>
                <c:pt idx="149">
                  <c:v>2014年</c:v>
                </c:pt>
                <c:pt idx="150">
                  <c:v>2015年</c:v>
                </c:pt>
              </c:strCache>
            </c:strRef>
          </c:cat>
          <c:val>
            <c:numRef>
              <c:f>明治―平成!$H$5:$H$155</c:f>
              <c:numCache>
                <c:formatCode>General</c:formatCode>
                <c:ptCount val="151"/>
                <c:pt idx="7" formatCode="#,##0_);[Red]\(#,##0\)">
                  <c:v>1</c:v>
                </c:pt>
                <c:pt idx="8" formatCode="#,##0_);[Red]\(#,##0\)">
                  <c:v>#N/A</c:v>
                </c:pt>
                <c:pt idx="9" formatCode="#,##0_);[Red]\(#,##0\)">
                  <c:v>#N/A</c:v>
                </c:pt>
                <c:pt idx="10" formatCode="#,##0_);[Red]\(#,##0\)">
                  <c:v>#N/A</c:v>
                </c:pt>
                <c:pt idx="11" formatCode="#,##0_);[Red]\(#,##0\)">
                  <c:v>#N/A</c:v>
                </c:pt>
                <c:pt idx="12" formatCode="#,##0_);[Red]\(#,##0\)">
                  <c:v>44</c:v>
                </c:pt>
                <c:pt idx="13" formatCode="#,##0_);[Red]\(#,##0\)">
                  <c:v>#N/A</c:v>
                </c:pt>
                <c:pt idx="14" formatCode="#,##0_);[Red]\(#,##0\)">
                  <c:v>#N/A</c:v>
                </c:pt>
                <c:pt idx="15" formatCode="#,##0_);[Red]\(#,##0\)">
                  <c:v>#N/A</c:v>
                </c:pt>
                <c:pt idx="16" formatCode="#,##0_);[Red]\(#,##0\)">
                  <c:v>#N/A</c:v>
                </c:pt>
                <c:pt idx="17" formatCode="#,##0_);[Red]\(#,##0\)">
                  <c:v>95</c:v>
                </c:pt>
                <c:pt idx="18" formatCode="#,##0_);[Red]\(#,##0\)">
                  <c:v>#N/A</c:v>
                </c:pt>
                <c:pt idx="19" formatCode="#,##0_);[Red]\(#,##0\)">
                  <c:v>#N/A</c:v>
                </c:pt>
                <c:pt idx="20" formatCode="#,##0_);[Red]\(#,##0\)">
                  <c:v>#N/A</c:v>
                </c:pt>
                <c:pt idx="21" formatCode="#,##0_);[Red]\(#,##0\)">
                  <c:v>#N/A</c:v>
                </c:pt>
                <c:pt idx="22" formatCode="#,##0_);[Red]\(#,##0\)">
                  <c:v>#N/A</c:v>
                </c:pt>
                <c:pt idx="23" formatCode="#,##0_);[Red]\(#,##0\)">
                  <c:v>#N/A</c:v>
                </c:pt>
                <c:pt idx="24" formatCode="#,##0_);[Red]\(#,##0\)">
                  <c:v>#N/A</c:v>
                </c:pt>
                <c:pt idx="25" formatCode="#,##0_);[Red]\(#,##0\)">
                  <c:v>297</c:v>
                </c:pt>
                <c:pt idx="26" formatCode="#,##0_);[Red]\(#,##0\)">
                  <c:v>#N/A</c:v>
                </c:pt>
                <c:pt idx="27" formatCode="#,##0_);[Red]\(#,##0\)">
                  <c:v>#N/A</c:v>
                </c:pt>
                <c:pt idx="28" formatCode="#,##0_);[Red]\(#,##0\)">
                  <c:v>#N/A</c:v>
                </c:pt>
                <c:pt idx="29" formatCode="#,##0_);[Red]\(#,##0\)">
                  <c:v>#N/A</c:v>
                </c:pt>
                <c:pt idx="30" formatCode="#,##0_);[Red]\(#,##0\)">
                  <c:v>#N/A</c:v>
                </c:pt>
                <c:pt idx="31" formatCode="#,##0_);[Red]\(#,##0\)">
                  <c:v>1094</c:v>
                </c:pt>
                <c:pt idx="32" formatCode="#,##0_);[Red]\(#,##0\)">
                  <c:v>#N/A</c:v>
                </c:pt>
                <c:pt idx="33" formatCode="#,##0_);[Red]\(#,##0\)">
                  <c:v>#N/A</c:v>
                </c:pt>
                <c:pt idx="34" formatCode="#,##0_);[Red]\(#,##0\)">
                  <c:v>#N/A</c:v>
                </c:pt>
                <c:pt idx="35" formatCode="#,##0_);[Red]\(#,##0\)">
                  <c:v>#N/A</c:v>
                </c:pt>
                <c:pt idx="36" formatCode="#,##0_);[Red]\(#,##0\)">
                  <c:v>1598</c:v>
                </c:pt>
                <c:pt idx="37" formatCode="#,##0_);[Red]\(#,##0\)">
                  <c:v>#N/A</c:v>
                </c:pt>
                <c:pt idx="38" formatCode="#,##0_);[Red]\(#,##0\)">
                  <c:v>#N/A</c:v>
                </c:pt>
                <c:pt idx="39" formatCode="#,##0_);[Red]\(#,##0\)">
                  <c:v>1206</c:v>
                </c:pt>
                <c:pt idx="40" formatCode="#,##0_);[Red]\(#,##0\)">
                  <c:v>#N/A</c:v>
                </c:pt>
                <c:pt idx="41" formatCode="#,##0_);[Red]\(#,##0\)">
                  <c:v>#N/A</c:v>
                </c:pt>
                <c:pt idx="42" formatCode="#,##0_);[Red]\(#,##0\)">
                  <c:v>1319</c:v>
                </c:pt>
                <c:pt idx="43" formatCode="#,##0_);[Red]\(#,##0\)">
                  <c:v>#N/A</c:v>
                </c:pt>
                <c:pt idx="44" formatCode="#,##0_);[Red]\(#,##0\)">
                  <c:v>#N/A</c:v>
                </c:pt>
                <c:pt idx="45" formatCode="#,##0_);[Red]\(#,##0\)">
                  <c:v>#N/A</c:v>
                </c:pt>
                <c:pt idx="46" formatCode="#,##0_);[Red]\(#,##0\)">
                  <c:v>1537</c:v>
                </c:pt>
                <c:pt idx="47" formatCode="#,##0_);[Red]\(#,##0\)">
                  <c:v>#N/A</c:v>
                </c:pt>
                <c:pt idx="48" formatCode="#,##0_);[Red]\(#,##0\)">
                  <c:v>1451</c:v>
                </c:pt>
                <c:pt idx="49" formatCode="#,##0_);[Red]\(#,##0\)">
                  <c:v>#N/A</c:v>
                </c:pt>
                <c:pt idx="50" formatCode="#,##0_);[Red]\(#,##0\)">
                  <c:v>#N/A</c:v>
                </c:pt>
                <c:pt idx="51" formatCode="#,##0_);[Red]\(#,##0\)">
                  <c:v>1812</c:v>
                </c:pt>
                <c:pt idx="52" formatCode="#,##0_);[Red]\(#,##0\)">
                  <c:v>#N/A</c:v>
                </c:pt>
                <c:pt idx="53" formatCode="#,##0_);[Red]\(#,##0\)">
                  <c:v>#N/A</c:v>
                </c:pt>
                <c:pt idx="54" formatCode="#,##0_);[Red]\(#,##0\)">
                  <c:v>#N/A</c:v>
                </c:pt>
                <c:pt idx="55" formatCode="#,##0_);[Red]\(#,##0\)">
                  <c:v>#N/A</c:v>
                </c:pt>
                <c:pt idx="56" formatCode="#,##0_);[Red]\(#,##0\)">
                  <c:v>1994</c:v>
                </c:pt>
                <c:pt idx="57" formatCode="#,##0_);[Red]\(#,##0\)">
                  <c:v>#N/A</c:v>
                </c:pt>
                <c:pt idx="58" formatCode="#,##0_);[Red]\(#,##0\)">
                  <c:v>2479</c:v>
                </c:pt>
                <c:pt idx="59" formatCode="#,##0_);[Red]\(#,##0\)">
                  <c:v>#N/A</c:v>
                </c:pt>
                <c:pt idx="60" formatCode="#,##0_);[Red]\(#,##0\)">
                  <c:v>#N/A</c:v>
                </c:pt>
                <c:pt idx="61" formatCode="#,##0_);[Red]\(#,##0\)">
                  <c:v>2218</c:v>
                </c:pt>
                <c:pt idx="62" formatCode="#,##0_);[Red]\(#,##0\)">
                  <c:v>2508</c:v>
                </c:pt>
                <c:pt idx="63" formatCode="#,##0_);[Red]\(#,##0\)">
                  <c:v>#N/A</c:v>
                </c:pt>
                <c:pt idx="64" formatCode="#,##0_);[Red]\(#,##0\)">
                  <c:v>#N/A</c:v>
                </c:pt>
                <c:pt idx="65" formatCode="#,##0_);[Red]\(#,##0\)">
                  <c:v>3019</c:v>
                </c:pt>
                <c:pt idx="66" formatCode="#,##0_);[Red]\(#,##0\)">
                  <c:v>#N/A</c:v>
                </c:pt>
                <c:pt idx="67" formatCode="#,##0_);[Red]\(#,##0\)">
                  <c:v>#N/A</c:v>
                </c:pt>
                <c:pt idx="68" formatCode="#,##0_);[Red]\(#,##0\)">
                  <c:v>#N/A</c:v>
                </c:pt>
                <c:pt idx="69" formatCode="#,##0_);[Red]\(#,##0\)">
                  <c:v>#N/A</c:v>
                </c:pt>
                <c:pt idx="70" formatCode="#,##0_);[Red]\(#,##0\)">
                  <c:v>3255</c:v>
                </c:pt>
                <c:pt idx="71" formatCode="#,##0_);[Red]\(#,##0\)">
                  <c:v>#N/A</c:v>
                </c:pt>
                <c:pt idx="72" formatCode="#,##0_);[Red]\(#,##0\)">
                  <c:v>#N/A</c:v>
                </c:pt>
                <c:pt idx="73" formatCode="#,##0_);[Red]\(#,##0\)">
                  <c:v>#N/A</c:v>
                </c:pt>
                <c:pt idx="74" formatCode="#,##0_);[Red]\(#,##0\)">
                  <c:v>#N/A</c:v>
                </c:pt>
                <c:pt idx="75" formatCode="#,##0_);[Red]\(#,##0\)">
                  <c:v>3042</c:v>
                </c:pt>
                <c:pt idx="76" formatCode="#,##0_);[Red]\(#,##0\)">
                  <c:v>1740</c:v>
                </c:pt>
                <c:pt idx="77" formatCode="#,##0_);[Red]\(#,##0\)">
                  <c:v>#N/A</c:v>
                </c:pt>
                <c:pt idx="78" formatCode="#,##0_);[Red]\(#,##0\)">
                  <c:v>#N/A</c:v>
                </c:pt>
                <c:pt idx="79" formatCode="#,##0_);[Red]\(#,##0\)">
                  <c:v>#N/A</c:v>
                </c:pt>
                <c:pt idx="80" formatCode="#,##0_);[Red]\(#,##0\)">
                  <c:v>#N/A</c:v>
                </c:pt>
                <c:pt idx="81" formatCode="#,##0_ ">
                  <c:v>1834</c:v>
                </c:pt>
                <c:pt idx="82" formatCode="#,##0_ ">
                  <c:v>#N/A</c:v>
                </c:pt>
                <c:pt idx="83" formatCode="#,##0_ ">
                  <c:v>2159</c:v>
                </c:pt>
                <c:pt idx="84" formatCode="#,##0_ ">
                  <c:v>#N/A</c:v>
                </c:pt>
                <c:pt idx="85" formatCode="#,##0_ ">
                  <c:v>2676</c:v>
                </c:pt>
                <c:pt idx="86" formatCode="#,##0_ ">
                  <c:v>#N/A</c:v>
                </c:pt>
                <c:pt idx="87" formatCode="#,##0_ ">
                  <c:v>3147</c:v>
                </c:pt>
                <c:pt idx="88" formatCode="#,##0_ ">
                  <c:v>#N/A</c:v>
                </c:pt>
                <c:pt idx="89" formatCode="#,##0_ ">
                  <c:v>#N/A</c:v>
                </c:pt>
                <c:pt idx="90" formatCode="#,##0_ ">
                  <c:v>#N/A</c:v>
                </c:pt>
                <c:pt idx="91" formatCode="#,##0_ ">
                  <c:v>3963</c:v>
                </c:pt>
                <c:pt idx="92" formatCode="#,##0_ ">
                  <c:v>#N/A</c:v>
                </c:pt>
                <c:pt idx="93" formatCode="#,##0_ ">
                  <c:v>4149</c:v>
                </c:pt>
                <c:pt idx="94" formatCode="#,##0_ ">
                  <c:v>#N/A</c:v>
                </c:pt>
                <c:pt idx="95" formatCode="#,##0_ ">
                  <c:v>#N/A</c:v>
                </c:pt>
                <c:pt idx="96" formatCode="#,##0_ ">
                  <c:v>#N/A</c:v>
                </c:pt>
                <c:pt idx="97" formatCode="#,##0_ ">
                  <c:v>4552</c:v>
                </c:pt>
                <c:pt idx="98" formatCode="#,##0_ ">
                  <c:v>#N/A</c:v>
                </c:pt>
                <c:pt idx="99" formatCode="#,##0_ ">
                  <c:v>4858</c:v>
                </c:pt>
                <c:pt idx="100" formatCode="#,##0_ ">
                  <c:v>#N/A</c:v>
                </c:pt>
                <c:pt idx="101" formatCode="#,##0_ ">
                  <c:v>4875</c:v>
                </c:pt>
                <c:pt idx="102" formatCode="#,##0_ ">
                  <c:v>5123</c:v>
                </c:pt>
                <c:pt idx="103" formatCode="#,##0_ ">
                  <c:v>5259</c:v>
                </c:pt>
                <c:pt idx="104" formatCode="#,##0_ ">
                  <c:v>5366</c:v>
                </c:pt>
                <c:pt idx="105" formatCode="#,##0_ ">
                  <c:v>5445</c:v>
                </c:pt>
                <c:pt idx="106" formatCode="#,##0_ ">
                  <c:v>5270</c:v>
                </c:pt>
                <c:pt idx="107" formatCode="#,##0_ ">
                  <c:v>5308</c:v>
                </c:pt>
                <c:pt idx="108" formatCode="#,##0_ ">
                  <c:v>5329</c:v>
                </c:pt>
                <c:pt idx="109" formatCode="#,##0_ ">
                  <c:v>5697</c:v>
                </c:pt>
                <c:pt idx="110" formatCode="#,##0_ ">
                  <c:v>5842</c:v>
                </c:pt>
                <c:pt idx="111" formatCode="#,##0_ ">
                  <c:v>5609</c:v>
                </c:pt>
                <c:pt idx="112" formatCode="#,##0_ ">
                  <c:v>#N/A</c:v>
                </c:pt>
                <c:pt idx="113" formatCode="#,##0_ ">
                  <c:v>#N/A</c:v>
                </c:pt>
                <c:pt idx="114" formatCode="#,##0_ ">
                  <c:v>#N/A</c:v>
                </c:pt>
                <c:pt idx="115" formatCode="#,##0_ ">
                  <c:v>#N/A</c:v>
                </c:pt>
                <c:pt idx="116" formatCode="#,##0_ ">
                  <c:v>5829</c:v>
                </c:pt>
                <c:pt idx="117" formatCode="#,##0_ ">
                  <c:v>#N/A</c:v>
                </c:pt>
                <c:pt idx="118" formatCode="#,##0_ ">
                  <c:v>6345</c:v>
                </c:pt>
                <c:pt idx="119" formatCode="#,##0_ ">
                  <c:v>6499</c:v>
                </c:pt>
                <c:pt idx="120" formatCode="#,##0_ ">
                  <c:v>6585</c:v>
                </c:pt>
                <c:pt idx="121" formatCode="#,##0_ ">
                  <c:v>6629</c:v>
                </c:pt>
                <c:pt idx="122" formatCode="#,##0_ ">
                  <c:v>6786</c:v>
                </c:pt>
                <c:pt idx="123" formatCode="#,##0_ ">
                  <c:v>6629</c:v>
                </c:pt>
                <c:pt idx="124" formatCode="#,##0_ ">
                  <c:v>6786</c:v>
                </c:pt>
                <c:pt idx="125" formatCode="#,##0_ ">
                  <c:v>7001</c:v>
                </c:pt>
                <c:pt idx="126" formatCode="#,##0_ ">
                  <c:v>7076</c:v>
                </c:pt>
                <c:pt idx="127" formatCode="#,##0_ ">
                  <c:v>7293</c:v>
                </c:pt>
                <c:pt idx="128" formatCode="#,##0_ ">
                  <c:v>7459</c:v>
                </c:pt>
                <c:pt idx="129" formatCode="#,##0_ ">
                  <c:v>7547</c:v>
                </c:pt>
                <c:pt idx="130" formatCode="#,##0_ ">
                  <c:v>7633</c:v>
                </c:pt>
                <c:pt idx="131" formatCode="#,##0_ ">
                  <c:v>7726</c:v>
                </c:pt>
                <c:pt idx="132" formatCode="#,##0_ ">
                  <c:v>7755</c:v>
                </c:pt>
                <c:pt idx="133" formatCode="#,##0_ ">
                  <c:v>7792</c:v>
                </c:pt>
                <c:pt idx="134" formatCode="#,##0_ ">
                  <c:v>7835</c:v>
                </c:pt>
                <c:pt idx="135" formatCode="#,##0_ ">
                  <c:v>7814</c:v>
                </c:pt>
                <c:pt idx="136" formatCode="#,##0_ ">
                  <c:v>7725</c:v>
                </c:pt>
                <c:pt idx="137" formatCode="#,##0_ ">
                  <c:v>7765</c:v>
                </c:pt>
                <c:pt idx="138" formatCode="#,##0_ ">
                  <c:v>7806</c:v>
                </c:pt>
                <c:pt idx="139" formatCode="#,##0_ ">
                  <c:v>7784</c:v>
                </c:pt>
                <c:pt idx="140" formatCode="#,##0_ ">
                  <c:v>7799</c:v>
                </c:pt>
                <c:pt idx="141" formatCode="#,##0_ ">
                  <c:v>7781</c:v>
                </c:pt>
                <c:pt idx="142" formatCode="#,##0_ ">
                  <c:v>7832</c:v>
                </c:pt>
                <c:pt idx="143" formatCode="#,##0_ ">
                  <c:v>7828</c:v>
                </c:pt>
                <c:pt idx="144" formatCode="#,##0_ ">
                  <c:v>7879</c:v>
                </c:pt>
                <c:pt idx="145" formatCode="#,##0_ ">
                  <c:v>7907</c:v>
                </c:pt>
                <c:pt idx="146" formatCode="#,##0_ ">
                  <c:v>7928</c:v>
                </c:pt>
                <c:pt idx="147" formatCode="#,##0_ ">
                  <c:v>7932</c:v>
                </c:pt>
                <c:pt idx="148" formatCode="#,##0_ ">
                  <c:v>7940</c:v>
                </c:pt>
                <c:pt idx="149" formatCode="#,##0_ ">
                  <c:v>7935</c:v>
                </c:pt>
              </c:numCache>
            </c:numRef>
          </c:val>
          <c:smooth val="0"/>
          <c:extLst>
            <c:ext xmlns:c16="http://schemas.microsoft.com/office/drawing/2014/chart" uri="{C3380CC4-5D6E-409C-BE32-E72D297353CC}">
              <c16:uniqueId val="{00000000-44F6-4073-9600-24D0E5F05AF3}"/>
            </c:ext>
          </c:extLst>
        </c:ser>
        <c:dLbls>
          <c:showLegendKey val="0"/>
          <c:showVal val="0"/>
          <c:showCatName val="0"/>
          <c:showSerName val="0"/>
          <c:showPercent val="0"/>
          <c:showBubbleSize val="0"/>
        </c:dLbls>
        <c:marker val="1"/>
        <c:smooth val="0"/>
        <c:axId val="184270568"/>
        <c:axId val="1"/>
      </c:lineChart>
      <c:lineChart>
        <c:grouping val="standard"/>
        <c:varyColors val="0"/>
        <c:ser>
          <c:idx val="1"/>
          <c:order val="1"/>
          <c:tx>
            <c:strRef>
              <c:f>明治―平成!$I$4</c:f>
              <c:strCache>
                <c:ptCount val="1"/>
                <c:pt idx="0">
                  <c:v>信徒数</c:v>
                </c:pt>
              </c:strCache>
            </c:strRef>
          </c:tx>
          <c:spPr>
            <a:ln w="28575" cap="rnd">
              <a:solidFill>
                <a:schemeClr val="bg2">
                  <a:lumMod val="40000"/>
                  <a:lumOff val="60000"/>
                </a:schemeClr>
              </a:solidFill>
              <a:round/>
            </a:ln>
            <a:effectLst/>
          </c:spPr>
          <c:marker>
            <c:symbol val="circle"/>
            <c:size val="5"/>
            <c:spPr>
              <a:noFill/>
              <a:ln w="9525">
                <a:noFill/>
              </a:ln>
              <a:effectLst/>
            </c:spPr>
          </c:marker>
          <c:cat>
            <c:strRef>
              <c:f>明治―平成!$G$5:$G$154</c:f>
              <c:strCache>
                <c:ptCount val="150"/>
                <c:pt idx="0">
                  <c:v>1865 </c:v>
                </c:pt>
                <c:pt idx="1">
                  <c:v>1866 </c:v>
                </c:pt>
                <c:pt idx="2">
                  <c:v>1867 </c:v>
                </c:pt>
                <c:pt idx="3">
                  <c:v>1868 </c:v>
                </c:pt>
                <c:pt idx="4">
                  <c:v>1869 </c:v>
                </c:pt>
                <c:pt idx="5">
                  <c:v>1870 </c:v>
                </c:pt>
                <c:pt idx="6">
                  <c:v>1871 </c:v>
                </c:pt>
                <c:pt idx="7">
                  <c:v>1872 </c:v>
                </c:pt>
                <c:pt idx="8">
                  <c:v>1873 </c:v>
                </c:pt>
                <c:pt idx="9">
                  <c:v>1874 </c:v>
                </c:pt>
                <c:pt idx="10">
                  <c:v>1875 </c:v>
                </c:pt>
                <c:pt idx="11">
                  <c:v>1876 </c:v>
                </c:pt>
                <c:pt idx="12">
                  <c:v>1877 </c:v>
                </c:pt>
                <c:pt idx="13">
                  <c:v>1878 </c:v>
                </c:pt>
                <c:pt idx="14">
                  <c:v>1879 </c:v>
                </c:pt>
                <c:pt idx="15">
                  <c:v>1880 </c:v>
                </c:pt>
                <c:pt idx="16">
                  <c:v>1881 </c:v>
                </c:pt>
                <c:pt idx="17">
                  <c:v>1882</c:v>
                </c:pt>
                <c:pt idx="18">
                  <c:v>1883</c:v>
                </c:pt>
                <c:pt idx="19">
                  <c:v>1884</c:v>
                </c:pt>
                <c:pt idx="20">
                  <c:v>1885</c:v>
                </c:pt>
                <c:pt idx="21">
                  <c:v>1886</c:v>
                </c:pt>
                <c:pt idx="22">
                  <c:v>1887</c:v>
                </c:pt>
                <c:pt idx="23">
                  <c:v>1888</c:v>
                </c:pt>
                <c:pt idx="24">
                  <c:v>1889</c:v>
                </c:pt>
                <c:pt idx="25">
                  <c:v>1890</c:v>
                </c:pt>
                <c:pt idx="26">
                  <c:v>1891</c:v>
                </c:pt>
                <c:pt idx="27">
                  <c:v>1892</c:v>
                </c:pt>
                <c:pt idx="28">
                  <c:v>1893</c:v>
                </c:pt>
                <c:pt idx="29">
                  <c:v>1894</c:v>
                </c:pt>
                <c:pt idx="30">
                  <c:v>1895</c:v>
                </c:pt>
                <c:pt idx="31">
                  <c:v>1896</c:v>
                </c:pt>
                <c:pt idx="32">
                  <c:v>1897</c:v>
                </c:pt>
                <c:pt idx="33">
                  <c:v>1898</c:v>
                </c:pt>
                <c:pt idx="34">
                  <c:v>1899</c:v>
                </c:pt>
                <c:pt idx="35">
                  <c:v>1900</c:v>
                </c:pt>
                <c:pt idx="36">
                  <c:v>1901</c:v>
                </c:pt>
                <c:pt idx="37">
                  <c:v>1902</c:v>
                </c:pt>
                <c:pt idx="38">
                  <c:v>1903</c:v>
                </c:pt>
                <c:pt idx="39">
                  <c:v>1904</c:v>
                </c:pt>
                <c:pt idx="40">
                  <c:v>1905</c:v>
                </c:pt>
                <c:pt idx="41">
                  <c:v>1906</c:v>
                </c:pt>
                <c:pt idx="42">
                  <c:v>1907</c:v>
                </c:pt>
                <c:pt idx="43">
                  <c:v>1908</c:v>
                </c:pt>
                <c:pt idx="44">
                  <c:v>1909</c:v>
                </c:pt>
                <c:pt idx="45">
                  <c:v>1910</c:v>
                </c:pt>
                <c:pt idx="46">
                  <c:v>1911</c:v>
                </c:pt>
                <c:pt idx="47">
                  <c:v>1912</c:v>
                </c:pt>
                <c:pt idx="48">
                  <c:v>1913</c:v>
                </c:pt>
                <c:pt idx="49">
                  <c:v>1914</c:v>
                </c:pt>
                <c:pt idx="50">
                  <c:v>1915</c:v>
                </c:pt>
                <c:pt idx="51">
                  <c:v>1916</c:v>
                </c:pt>
                <c:pt idx="52">
                  <c:v>1917</c:v>
                </c:pt>
                <c:pt idx="53">
                  <c:v>1918</c:v>
                </c:pt>
                <c:pt idx="54">
                  <c:v>1919</c:v>
                </c:pt>
                <c:pt idx="55">
                  <c:v>1920</c:v>
                </c:pt>
                <c:pt idx="56">
                  <c:v>1921</c:v>
                </c:pt>
                <c:pt idx="57">
                  <c:v>1922</c:v>
                </c:pt>
                <c:pt idx="58">
                  <c:v>1923</c:v>
                </c:pt>
                <c:pt idx="59">
                  <c:v>1924</c:v>
                </c:pt>
                <c:pt idx="60">
                  <c:v>1925</c:v>
                </c:pt>
                <c:pt idx="61">
                  <c:v>1926</c:v>
                </c:pt>
                <c:pt idx="62">
                  <c:v>1927</c:v>
                </c:pt>
                <c:pt idx="63">
                  <c:v>1928</c:v>
                </c:pt>
                <c:pt idx="64">
                  <c:v>1929</c:v>
                </c:pt>
                <c:pt idx="65">
                  <c:v>1930</c:v>
                </c:pt>
                <c:pt idx="66">
                  <c:v>1931</c:v>
                </c:pt>
                <c:pt idx="67">
                  <c:v>1932</c:v>
                </c:pt>
                <c:pt idx="68">
                  <c:v>1933</c:v>
                </c:pt>
                <c:pt idx="69">
                  <c:v>1934</c:v>
                </c:pt>
                <c:pt idx="70">
                  <c:v>1935</c:v>
                </c:pt>
                <c:pt idx="71">
                  <c:v>1936</c:v>
                </c:pt>
                <c:pt idx="72">
                  <c:v>1937</c:v>
                </c:pt>
                <c:pt idx="73">
                  <c:v>1938</c:v>
                </c:pt>
                <c:pt idx="74">
                  <c:v>1939</c:v>
                </c:pt>
                <c:pt idx="75">
                  <c:v>1940</c:v>
                </c:pt>
                <c:pt idx="76">
                  <c:v>1941</c:v>
                </c:pt>
                <c:pt idx="77">
                  <c:v>1942</c:v>
                </c:pt>
                <c:pt idx="78">
                  <c:v>1943</c:v>
                </c:pt>
                <c:pt idx="79">
                  <c:v>1944</c:v>
                </c:pt>
                <c:pt idx="80">
                  <c:v>1945</c:v>
                </c:pt>
                <c:pt idx="81">
                  <c:v>1946 </c:v>
                </c:pt>
                <c:pt idx="82">
                  <c:v>1947 </c:v>
                </c:pt>
                <c:pt idx="83">
                  <c:v>1948 </c:v>
                </c:pt>
                <c:pt idx="84">
                  <c:v>1949 </c:v>
                </c:pt>
                <c:pt idx="85">
                  <c:v>1950 </c:v>
                </c:pt>
                <c:pt idx="86">
                  <c:v>1951 </c:v>
                </c:pt>
                <c:pt idx="87">
                  <c:v>1952 </c:v>
                </c:pt>
                <c:pt idx="88">
                  <c:v>1953 </c:v>
                </c:pt>
                <c:pt idx="89">
                  <c:v>1954 </c:v>
                </c:pt>
                <c:pt idx="90">
                  <c:v>1955 </c:v>
                </c:pt>
                <c:pt idx="91">
                  <c:v>1956 </c:v>
                </c:pt>
                <c:pt idx="92">
                  <c:v>1957 </c:v>
                </c:pt>
                <c:pt idx="93">
                  <c:v>1958 </c:v>
                </c:pt>
                <c:pt idx="94">
                  <c:v>1959 </c:v>
                </c:pt>
                <c:pt idx="95">
                  <c:v>1960 </c:v>
                </c:pt>
                <c:pt idx="96">
                  <c:v>1961 </c:v>
                </c:pt>
                <c:pt idx="97">
                  <c:v>1962 </c:v>
                </c:pt>
                <c:pt idx="98">
                  <c:v>1963 </c:v>
                </c:pt>
                <c:pt idx="99">
                  <c:v>1964 </c:v>
                </c:pt>
                <c:pt idx="100">
                  <c:v>1965 </c:v>
                </c:pt>
                <c:pt idx="101">
                  <c:v>1966 </c:v>
                </c:pt>
                <c:pt idx="102">
                  <c:v>1967 </c:v>
                </c:pt>
                <c:pt idx="103">
                  <c:v>1968 </c:v>
                </c:pt>
                <c:pt idx="104">
                  <c:v>1969 </c:v>
                </c:pt>
                <c:pt idx="105">
                  <c:v>1970 </c:v>
                </c:pt>
                <c:pt idx="106">
                  <c:v>1971 </c:v>
                </c:pt>
                <c:pt idx="107">
                  <c:v>1972 </c:v>
                </c:pt>
                <c:pt idx="108">
                  <c:v>1973 </c:v>
                </c:pt>
                <c:pt idx="109">
                  <c:v>1974 </c:v>
                </c:pt>
                <c:pt idx="110">
                  <c:v>1975 </c:v>
                </c:pt>
                <c:pt idx="111">
                  <c:v>1976 </c:v>
                </c:pt>
                <c:pt idx="112">
                  <c:v>1977 </c:v>
                </c:pt>
                <c:pt idx="113">
                  <c:v>1978 </c:v>
                </c:pt>
                <c:pt idx="114">
                  <c:v>1979 </c:v>
                </c:pt>
                <c:pt idx="115">
                  <c:v>1980 </c:v>
                </c:pt>
                <c:pt idx="116">
                  <c:v>1981 </c:v>
                </c:pt>
                <c:pt idx="117">
                  <c:v>1982 </c:v>
                </c:pt>
                <c:pt idx="118">
                  <c:v>1983 </c:v>
                </c:pt>
                <c:pt idx="119">
                  <c:v>1984 </c:v>
                </c:pt>
                <c:pt idx="120">
                  <c:v>1985 </c:v>
                </c:pt>
                <c:pt idx="121">
                  <c:v>1986 </c:v>
                </c:pt>
                <c:pt idx="122">
                  <c:v>1987 </c:v>
                </c:pt>
                <c:pt idx="123">
                  <c:v>1988 </c:v>
                </c:pt>
                <c:pt idx="124">
                  <c:v>1989 </c:v>
                </c:pt>
                <c:pt idx="125">
                  <c:v>1990 </c:v>
                </c:pt>
                <c:pt idx="126">
                  <c:v>1991 </c:v>
                </c:pt>
                <c:pt idx="127">
                  <c:v>1992 </c:v>
                </c:pt>
                <c:pt idx="128">
                  <c:v>1993 </c:v>
                </c:pt>
                <c:pt idx="129">
                  <c:v>1994 </c:v>
                </c:pt>
                <c:pt idx="130">
                  <c:v>1995 </c:v>
                </c:pt>
                <c:pt idx="131">
                  <c:v>1996 </c:v>
                </c:pt>
                <c:pt idx="132">
                  <c:v>1997 </c:v>
                </c:pt>
                <c:pt idx="133">
                  <c:v>1998 </c:v>
                </c:pt>
                <c:pt idx="134">
                  <c:v>1999 </c:v>
                </c:pt>
                <c:pt idx="135">
                  <c:v>2000 </c:v>
                </c:pt>
                <c:pt idx="136">
                  <c:v>2001 </c:v>
                </c:pt>
                <c:pt idx="137">
                  <c:v>2002 </c:v>
                </c:pt>
                <c:pt idx="138">
                  <c:v>2003 </c:v>
                </c:pt>
                <c:pt idx="139">
                  <c:v>2004 </c:v>
                </c:pt>
                <c:pt idx="140">
                  <c:v>2005 </c:v>
                </c:pt>
                <c:pt idx="141">
                  <c:v>2006 </c:v>
                </c:pt>
                <c:pt idx="142">
                  <c:v>2007 </c:v>
                </c:pt>
                <c:pt idx="143">
                  <c:v>2008 </c:v>
                </c:pt>
                <c:pt idx="144">
                  <c:v>2009 </c:v>
                </c:pt>
                <c:pt idx="145">
                  <c:v>2010 </c:v>
                </c:pt>
                <c:pt idx="146">
                  <c:v>2011 </c:v>
                </c:pt>
                <c:pt idx="147">
                  <c:v>2012 </c:v>
                </c:pt>
                <c:pt idx="148">
                  <c:v>2013 </c:v>
                </c:pt>
                <c:pt idx="149">
                  <c:v>2014年</c:v>
                </c:pt>
              </c:strCache>
            </c:strRef>
          </c:cat>
          <c:val>
            <c:numRef>
              <c:f>明治―平成!$I$5:$I$154</c:f>
              <c:numCache>
                <c:formatCode>#,##0_);[Red]\(#,##0\)</c:formatCode>
                <c:ptCount val="150"/>
                <c:pt idx="0">
                  <c:v>1</c:v>
                </c:pt>
                <c:pt idx="1">
                  <c:v>4</c:v>
                </c:pt>
                <c:pt idx="2">
                  <c:v>#N/A</c:v>
                </c:pt>
                <c:pt idx="3">
                  <c:v>7</c:v>
                </c:pt>
                <c:pt idx="4">
                  <c:v>11</c:v>
                </c:pt>
                <c:pt idx="5">
                  <c:v>#N/A</c:v>
                </c:pt>
                <c:pt idx="6">
                  <c:v>#N/A</c:v>
                </c:pt>
                <c:pt idx="7">
                  <c:v>23</c:v>
                </c:pt>
                <c:pt idx="8">
                  <c:v>59</c:v>
                </c:pt>
                <c:pt idx="9">
                  <c:v>131</c:v>
                </c:pt>
                <c:pt idx="10">
                  <c:v>307</c:v>
                </c:pt>
                <c:pt idx="11">
                  <c:v>596</c:v>
                </c:pt>
                <c:pt idx="12">
                  <c:v>836</c:v>
                </c:pt>
                <c:pt idx="13">
                  <c:v>1650</c:v>
                </c:pt>
                <c:pt idx="14">
                  <c:v>1617</c:v>
                </c:pt>
                <c:pt idx="15">
                  <c:v>1895</c:v>
                </c:pt>
                <c:pt idx="16">
                  <c:v>2114</c:v>
                </c:pt>
                <c:pt idx="17">
                  <c:v>5092</c:v>
                </c:pt>
                <c:pt idx="18">
                  <c:v>#N/A</c:v>
                </c:pt>
                <c:pt idx="19">
                  <c:v>#N/A</c:v>
                </c:pt>
                <c:pt idx="20">
                  <c:v>9536</c:v>
                </c:pt>
                <c:pt idx="21">
                  <c:v>#N/A</c:v>
                </c:pt>
                <c:pt idx="22">
                  <c:v>#N/A</c:v>
                </c:pt>
                <c:pt idx="23">
                  <c:v>23026</c:v>
                </c:pt>
                <c:pt idx="24">
                  <c:v>#N/A</c:v>
                </c:pt>
                <c:pt idx="25">
                  <c:v>#N/A</c:v>
                </c:pt>
                <c:pt idx="26">
                  <c:v>31361</c:v>
                </c:pt>
                <c:pt idx="27">
                  <c:v>#N/A</c:v>
                </c:pt>
                <c:pt idx="28">
                  <c:v>#N/A</c:v>
                </c:pt>
                <c:pt idx="29">
                  <c:v>35534</c:v>
                </c:pt>
                <c:pt idx="30">
                  <c:v>#N/A</c:v>
                </c:pt>
                <c:pt idx="31">
                  <c:v>#N/A</c:v>
                </c:pt>
                <c:pt idx="32">
                  <c:v>36207</c:v>
                </c:pt>
                <c:pt idx="33">
                  <c:v>#N/A</c:v>
                </c:pt>
                <c:pt idx="34">
                  <c:v>#N/A</c:v>
                </c:pt>
                <c:pt idx="35">
                  <c:v>37068</c:v>
                </c:pt>
                <c:pt idx="36">
                  <c:v>50785</c:v>
                </c:pt>
                <c:pt idx="37">
                  <c:v>#N/A</c:v>
                </c:pt>
                <c:pt idx="38">
                  <c:v>#N/A</c:v>
                </c:pt>
                <c:pt idx="39">
                  <c:v>66133</c:v>
                </c:pt>
                <c:pt idx="40">
                  <c:v>60862</c:v>
                </c:pt>
                <c:pt idx="41">
                  <c:v>#N/A</c:v>
                </c:pt>
                <c:pt idx="42">
                  <c:v>71813</c:v>
                </c:pt>
                <c:pt idx="43">
                  <c:v>74560</c:v>
                </c:pt>
                <c:pt idx="44">
                  <c:v>75608</c:v>
                </c:pt>
                <c:pt idx="45">
                  <c:v>78875</c:v>
                </c:pt>
                <c:pt idx="46">
                  <c:v>#N/A</c:v>
                </c:pt>
                <c:pt idx="47">
                  <c:v>83638</c:v>
                </c:pt>
                <c:pt idx="48">
                  <c:v>90653</c:v>
                </c:pt>
                <c:pt idx="49">
                  <c:v>103119</c:v>
                </c:pt>
                <c:pt idx="50">
                  <c:v>116898</c:v>
                </c:pt>
                <c:pt idx="51">
                  <c:v>123222</c:v>
                </c:pt>
                <c:pt idx="52">
                  <c:v>121347</c:v>
                </c:pt>
                <c:pt idx="53">
                  <c:v>133818</c:v>
                </c:pt>
                <c:pt idx="54">
                  <c:v>146615</c:v>
                </c:pt>
                <c:pt idx="55">
                  <c:v>144136</c:v>
                </c:pt>
                <c:pt idx="56">
                  <c:v>142346</c:v>
                </c:pt>
                <c:pt idx="57">
                  <c:v>129402</c:v>
                </c:pt>
                <c:pt idx="58">
                  <c:v>142676</c:v>
                </c:pt>
                <c:pt idx="59">
                  <c:v>151644</c:v>
                </c:pt>
                <c:pt idx="60">
                  <c:v>161463</c:v>
                </c:pt>
                <c:pt idx="61">
                  <c:v>162240</c:v>
                </c:pt>
                <c:pt idx="62">
                  <c:v>169678</c:v>
                </c:pt>
                <c:pt idx="63">
                  <c:v>172627</c:v>
                </c:pt>
                <c:pt idx="64">
                  <c:v>185718</c:v>
                </c:pt>
                <c:pt idx="65">
                  <c:v>193937</c:v>
                </c:pt>
                <c:pt idx="66">
                  <c:v>185627</c:v>
                </c:pt>
                <c:pt idx="67">
                  <c:v>196965</c:v>
                </c:pt>
                <c:pt idx="68">
                  <c:v>194800</c:v>
                </c:pt>
                <c:pt idx="69">
                  <c:v>200323</c:v>
                </c:pt>
                <c:pt idx="70">
                  <c:v>204588</c:v>
                </c:pt>
                <c:pt idx="71">
                  <c:v>210330</c:v>
                </c:pt>
                <c:pt idx="72">
                  <c:v>215828</c:v>
                </c:pt>
                <c:pt idx="73">
                  <c:v>218591</c:v>
                </c:pt>
                <c:pt idx="74">
                  <c:v>232463</c:v>
                </c:pt>
                <c:pt idx="75">
                  <c:v>#N/A</c:v>
                </c:pt>
                <c:pt idx="76">
                  <c:v>200118</c:v>
                </c:pt>
                <c:pt idx="77">
                  <c:v>#N/A</c:v>
                </c:pt>
                <c:pt idx="78">
                  <c:v>186876</c:v>
                </c:pt>
                <c:pt idx="81">
                  <c:v>199026</c:v>
                </c:pt>
                <c:pt idx="82">
                  <c:v>#N/A</c:v>
                </c:pt>
                <c:pt idx="83">
                  <c:v>#N/A</c:v>
                </c:pt>
                <c:pt idx="84">
                  <c:v>#N/A</c:v>
                </c:pt>
                <c:pt idx="85">
                  <c:v>207077</c:v>
                </c:pt>
                <c:pt idx="86">
                  <c:v>#N/A</c:v>
                </c:pt>
                <c:pt idx="87">
                  <c:v>233394</c:v>
                </c:pt>
                <c:pt idx="88">
                  <c:v>#N/A</c:v>
                </c:pt>
                <c:pt idx="89">
                  <c:v>257276</c:v>
                </c:pt>
                <c:pt idx="90">
                  <c:v>#N/A</c:v>
                </c:pt>
                <c:pt idx="91">
                  <c:v>297650</c:v>
                </c:pt>
                <c:pt idx="92">
                  <c:v>#N/A</c:v>
                </c:pt>
                <c:pt idx="93">
                  <c:v>340583</c:v>
                </c:pt>
                <c:pt idx="94">
                  <c:v>#N/A</c:v>
                </c:pt>
                <c:pt idx="95">
                  <c:v>360301</c:v>
                </c:pt>
                <c:pt idx="96">
                  <c:v>#N/A</c:v>
                </c:pt>
                <c:pt idx="97">
                  <c:v>339287</c:v>
                </c:pt>
                <c:pt idx="98">
                  <c:v>#N/A</c:v>
                </c:pt>
                <c:pt idx="99">
                  <c:v>#N/A</c:v>
                </c:pt>
                <c:pt idx="100">
                  <c:v>#N/A</c:v>
                </c:pt>
                <c:pt idx="101">
                  <c:v>399155</c:v>
                </c:pt>
                <c:pt idx="102">
                  <c:v>#N/A</c:v>
                </c:pt>
                <c:pt idx="103">
                  <c:v>454297</c:v>
                </c:pt>
                <c:pt idx="104">
                  <c:v>#N/A</c:v>
                </c:pt>
                <c:pt idx="105">
                  <c:v>460693</c:v>
                </c:pt>
                <c:pt idx="106">
                  <c:v>#N/A</c:v>
                </c:pt>
                <c:pt idx="107">
                  <c:v>460624</c:v>
                </c:pt>
                <c:pt idx="108">
                  <c:v>#N/A</c:v>
                </c:pt>
                <c:pt idx="109">
                  <c:v>478384</c:v>
                </c:pt>
                <c:pt idx="110">
                  <c:v>#N/A</c:v>
                </c:pt>
                <c:pt idx="111">
                  <c:v>454112</c:v>
                </c:pt>
                <c:pt idx="112">
                  <c:v>#N/A</c:v>
                </c:pt>
                <c:pt idx="113">
                  <c:v>472680</c:v>
                </c:pt>
                <c:pt idx="114">
                  <c:v>#N/A</c:v>
                </c:pt>
                <c:pt idx="115">
                  <c:v>485988</c:v>
                </c:pt>
                <c:pt idx="116">
                  <c:v>#N/A</c:v>
                </c:pt>
                <c:pt idx="117">
                  <c:v>494926</c:v>
                </c:pt>
                <c:pt idx="118">
                  <c:v>#N/A</c:v>
                </c:pt>
                <c:pt idx="119">
                  <c:v>495203</c:v>
                </c:pt>
                <c:pt idx="120">
                  <c:v>#N/A</c:v>
                </c:pt>
                <c:pt idx="121">
                  <c:v>535071</c:v>
                </c:pt>
                <c:pt idx="122">
                  <c:v>#N/A</c:v>
                </c:pt>
                <c:pt idx="123">
                  <c:v>546583</c:v>
                </c:pt>
                <c:pt idx="124" formatCode="General">
                  <c:v>#N/A</c:v>
                </c:pt>
                <c:pt idx="125" formatCode="General">
                  <c:v>576577</c:v>
                </c:pt>
                <c:pt idx="126" formatCode="General">
                  <c:v>#N/A</c:v>
                </c:pt>
                <c:pt idx="127" formatCode="General">
                  <c:v>593245</c:v>
                </c:pt>
                <c:pt idx="128" formatCode="General">
                  <c:v>#N/A</c:v>
                </c:pt>
                <c:pt idx="129" formatCode="General">
                  <c:v>600350</c:v>
                </c:pt>
                <c:pt idx="130" formatCode="General">
                  <c:v>#N/A</c:v>
                </c:pt>
                <c:pt idx="131" formatCode="General">
                  <c:v>590018</c:v>
                </c:pt>
                <c:pt idx="132" formatCode="General">
                  <c:v>#N/A</c:v>
                </c:pt>
                <c:pt idx="133" formatCode="General">
                  <c:v>592924</c:v>
                </c:pt>
                <c:pt idx="134" formatCode="General">
                  <c:v>#N/A</c:v>
                </c:pt>
                <c:pt idx="135" formatCode="General">
                  <c:v>617490</c:v>
                </c:pt>
                <c:pt idx="136" formatCode="General">
                  <c:v>#N/A</c:v>
                </c:pt>
                <c:pt idx="137" formatCode="General">
                  <c:v>617053</c:v>
                </c:pt>
                <c:pt idx="138" formatCode="General">
                  <c:v>#N/A</c:v>
                </c:pt>
                <c:pt idx="139" formatCode="General">
                  <c:v>612622</c:v>
                </c:pt>
                <c:pt idx="140" formatCode="General">
                  <c:v>#N/A</c:v>
                </c:pt>
                <c:pt idx="141" formatCode="General">
                  <c:v>617457</c:v>
                </c:pt>
                <c:pt idx="142" formatCode="General">
                  <c:v>#N/A</c:v>
                </c:pt>
                <c:pt idx="143" formatCode="General">
                  <c:v>641362</c:v>
                </c:pt>
                <c:pt idx="144" formatCode="General">
                  <c:v>657272</c:v>
                </c:pt>
                <c:pt idx="145" formatCode="General">
                  <c:v>609641</c:v>
                </c:pt>
                <c:pt idx="146" formatCode="General">
                  <c:v>600163</c:v>
                </c:pt>
                <c:pt idx="147" formatCode="General">
                  <c:v>593932</c:v>
                </c:pt>
                <c:pt idx="148" formatCode="General">
                  <c:v>566980</c:v>
                </c:pt>
                <c:pt idx="149" formatCode="General">
                  <c:v>606858</c:v>
                </c:pt>
              </c:numCache>
            </c:numRef>
          </c:val>
          <c:smooth val="0"/>
          <c:extLst>
            <c:ext xmlns:c16="http://schemas.microsoft.com/office/drawing/2014/chart" uri="{C3380CC4-5D6E-409C-BE32-E72D297353CC}">
              <c16:uniqueId val="{00000001-44F6-4073-9600-24D0E5F05AF3}"/>
            </c:ext>
          </c:extLst>
        </c:ser>
        <c:ser>
          <c:idx val="2"/>
          <c:order val="2"/>
          <c:tx>
            <c:strRef>
              <c:f>明治―平成!$J$4</c:f>
              <c:strCache>
                <c:ptCount val="1"/>
                <c:pt idx="0">
                  <c:v>対人口比％＊10</c:v>
                </c:pt>
              </c:strCache>
            </c:strRef>
          </c:tx>
          <c:spPr>
            <a:ln w="28575" cap="rnd">
              <a:solidFill>
                <a:srgbClr val="FFFF00"/>
              </a:solidFill>
              <a:round/>
            </a:ln>
            <a:effectLst/>
          </c:spPr>
          <c:marker>
            <c:symbol val="circle"/>
            <c:size val="5"/>
            <c:spPr>
              <a:noFill/>
              <a:ln w="9525">
                <a:noFill/>
              </a:ln>
              <a:effectLst/>
            </c:spPr>
          </c:marker>
          <c:val>
            <c:numRef>
              <c:f>明治―平成!$J$5:$J$154</c:f>
              <c:numCache>
                <c:formatCode>General</c:formatCode>
                <c:ptCount val="150"/>
                <c:pt idx="7" formatCode="0.00_);[Red]\(0.00\)">
                  <c:v>6.9463748319430314</c:v>
                </c:pt>
                <c:pt idx="8" formatCode="0.00_);[Red]\(0.00\)">
                  <c:v>17.717375075388933</c:v>
                </c:pt>
                <c:pt idx="9" formatCode="0.00_);[Red]\(0.00\)">
                  <c:v>38.958359342746903</c:v>
                </c:pt>
                <c:pt idx="10" formatCode="0.00_);[Red]\(0.00\)">
                  <c:v>90.300983177691592</c:v>
                </c:pt>
                <c:pt idx="11" formatCode="0.00_);[Red]\(0.00\)">
                  <c:v>#N/A</c:v>
                </c:pt>
                <c:pt idx="12" formatCode="0.00_);[Red]\(0.00\)">
                  <c:v>241.42083903098063</c:v>
                </c:pt>
                <c:pt idx="13" formatCode="0.00_);[Red]\(0.00\)">
                  <c:v>#N/A</c:v>
                </c:pt>
                <c:pt idx="14" formatCode="0.00_);[Red]\(0.00\)">
                  <c:v>#N/A</c:v>
                </c:pt>
                <c:pt idx="15" formatCode="0.00_);[Red]\(0.00\)">
                  <c:v>527.4287586389421</c:v>
                </c:pt>
                <c:pt idx="16" formatCode="0.00_);[Red]\(0.00\)">
                  <c:v>0</c:v>
                </c:pt>
                <c:pt idx="17" formatCode="0.00_);[Red]\(0.00\)">
                  <c:v>1387.4629534176206</c:v>
                </c:pt>
                <c:pt idx="18" formatCode="0.00_);[Red]\(0.00\)">
                  <c:v>#N/A</c:v>
                </c:pt>
                <c:pt idx="19" formatCode="0.00_);[Red]\(0.00\)">
                  <c:v>#N/A</c:v>
                </c:pt>
                <c:pt idx="20" formatCode="0.00_);[Red]\(0.00\)">
                  <c:v>2518.1580824965599</c:v>
                </c:pt>
                <c:pt idx="21" formatCode="0.00_);[Red]\(0.00\)">
                  <c:v>#N/A</c:v>
                </c:pt>
                <c:pt idx="22" formatCode="0.00_);[Red]\(0.00\)">
                  <c:v>#N/A</c:v>
                </c:pt>
                <c:pt idx="23" formatCode="0.00_);[Red]\(0.00\)">
                  <c:v>#N/A</c:v>
                </c:pt>
                <c:pt idx="24" formatCode="0.00_);[Red]\(0.00\)">
                  <c:v>#N/A</c:v>
                </c:pt>
                <c:pt idx="25" formatCode="0.00_);[Red]\(0.00\)">
                  <c:v>#N/A</c:v>
                </c:pt>
                <c:pt idx="26" formatCode="0.00_);[Red]\(0.00\)">
                  <c:v>#N/A</c:v>
                </c:pt>
                <c:pt idx="27" formatCode="0.00_);[Red]\(0.00\)">
                  <c:v>#N/A</c:v>
                </c:pt>
                <c:pt idx="28" formatCode="0.00_);[Red]\(0.00\)">
                  <c:v>#N/A</c:v>
                </c:pt>
                <c:pt idx="29" formatCode="0.00_);[Red]\(0.00\)">
                  <c:v>#N/A</c:v>
                </c:pt>
                <c:pt idx="30" formatCode="0.00_);[Red]\(0.00\)">
                  <c:v>#N/A</c:v>
                </c:pt>
                <c:pt idx="31" formatCode="0.00_);[Red]\(0.00\)">
                  <c:v>#N/A</c:v>
                </c:pt>
                <c:pt idx="32" formatCode="0.00_);[Red]\(0.00\)">
                  <c:v>8375.6540161604535</c:v>
                </c:pt>
                <c:pt idx="33" formatCode="0.00_);[Red]\(0.00\)">
                  <c:v>#N/A</c:v>
                </c:pt>
                <c:pt idx="34" formatCode="0.00_);[Red]\(0.00\)">
                  <c:v>#N/A</c:v>
                </c:pt>
                <c:pt idx="35" formatCode="0.00_);[Red]\(0.00\)">
                  <c:v>8269.3823352759809</c:v>
                </c:pt>
                <c:pt idx="36" formatCode="0.00_);[Red]\(0.00\)">
                  <c:v>#N/A</c:v>
                </c:pt>
                <c:pt idx="37" formatCode="0.00_);[Red]\(0.00\)">
                  <c:v>#N/A</c:v>
                </c:pt>
                <c:pt idx="38" formatCode="0.00_);[Red]\(0.00\)">
                  <c:v>#N/A</c:v>
                </c:pt>
                <c:pt idx="39" formatCode="0.00_);[Red]\(0.00\)">
                  <c:v>#N/A</c:v>
                </c:pt>
                <c:pt idx="40" formatCode="0.00_);[Red]\(0.00\)">
                  <c:v>12765.110638369631</c:v>
                </c:pt>
                <c:pt idx="41" formatCode="0.00_);[Red]\(0.00\)">
                  <c:v>#N/A</c:v>
                </c:pt>
                <c:pt idx="42" formatCode="0.00_);[Red]\(0.00\)">
                  <c:v>14709.861586415134</c:v>
                </c:pt>
                <c:pt idx="43" formatCode="0.00_);[Red]\(0.00\)">
                  <c:v>#N/A</c:v>
                </c:pt>
                <c:pt idx="44" formatCode="0.00_);[Red]\(0.00\)">
                  <c:v>#N/A</c:v>
                </c:pt>
                <c:pt idx="45" formatCode="0.00_);[Red]\(0.00\)">
                  <c:v>15470.283678812471</c:v>
                </c:pt>
                <c:pt idx="46" formatCode="0.00_);[Red]\(0.00\)">
                  <c:v>#N/A</c:v>
                </c:pt>
                <c:pt idx="47" formatCode="0.00_);[Red]\(0.00\)">
                  <c:v>15924.142001124957</c:v>
                </c:pt>
                <c:pt idx="48" formatCode="0.00_);[Red]\(0.00\)">
                  <c:v>#N/A</c:v>
                </c:pt>
                <c:pt idx="49" formatCode="0.00_);[Red]\(0.00\)">
                  <c:v>#N/A</c:v>
                </c:pt>
                <c:pt idx="50" formatCode="0.00_);[Red]\(0.00\)">
                  <c:v>21279.037668636756</c:v>
                </c:pt>
                <c:pt idx="51" formatCode="0.00_);[Red]\(0.00\)">
                  <c:v>21756.283402049077</c:v>
                </c:pt>
                <c:pt idx="52" formatCode="0.00_);[Red]\(0.00\)">
                  <c:v>#N/A</c:v>
                </c:pt>
                <c:pt idx="53" formatCode="0.00_);[Red]\(0.00\)">
                  <c:v>#N/A</c:v>
                </c:pt>
                <c:pt idx="54" formatCode="0.00_);[Red]\(0.00\)">
                  <c:v>#N/A</c:v>
                </c:pt>
                <c:pt idx="55" formatCode="0.00_);[Red]\(0.00\)">
                  <c:v>25755.564121921652</c:v>
                </c:pt>
                <c:pt idx="56" formatCode="0.00_);[Red]\(0.00\)">
                  <c:v>24250.927677289059</c:v>
                </c:pt>
                <c:pt idx="57" formatCode="0.00_);[Red]\(0.00\)">
                  <c:v>#N/A</c:v>
                </c:pt>
                <c:pt idx="58" formatCode="0.00_);[Red]\(0.00\)">
                  <c:v>#N/A</c:v>
                </c:pt>
                <c:pt idx="59" formatCode="0.00_);[Red]\(0.00\)">
                  <c:v>#N/A</c:v>
                </c:pt>
                <c:pt idx="60" formatCode="0.00_);[Red]\(0.00\)">
                  <c:v>27029.057555154173</c:v>
                </c:pt>
                <c:pt idx="61" formatCode="0.00_);[Red]\(0.00\)">
                  <c:v>26148.910923809075</c:v>
                </c:pt>
                <c:pt idx="62" formatCode="0.00_);[Red]\(0.00\)">
                  <c:v>#N/A</c:v>
                </c:pt>
                <c:pt idx="63" formatCode="0.00_);[Red]\(0.00\)">
                  <c:v>#N/A</c:v>
                </c:pt>
                <c:pt idx="64" formatCode="0.00_);[Red]\(0.00\)">
                  <c:v>#N/A</c:v>
                </c:pt>
                <c:pt idx="65" formatCode="0.00_);[Red]\(0.00\)">
                  <c:v>30091.076020862994</c:v>
                </c:pt>
                <c:pt idx="66" formatCode="0.00_);[Red]\(0.00\)">
                  <c:v>#N/A</c:v>
                </c:pt>
                <c:pt idx="67" formatCode="0.00_);[Red]\(0.00\)">
                  <c:v>#N/A</c:v>
                </c:pt>
                <c:pt idx="68" formatCode="0.00_);[Red]\(0.00\)">
                  <c:v>#N/A</c:v>
                </c:pt>
                <c:pt idx="69" formatCode="0.00_);[Red]\(0.00\)">
                  <c:v>#N/A</c:v>
                </c:pt>
                <c:pt idx="70" formatCode="0.00_);[Red]\(0.00\)">
                  <c:v>29541.687122765474</c:v>
                </c:pt>
                <c:pt idx="71" formatCode="0.00_);[Red]\(0.00\)">
                  <c:v>#N/A</c:v>
                </c:pt>
                <c:pt idx="72" formatCode="0.00_);[Red]\(0.00\)">
                  <c:v>#N/A</c:v>
                </c:pt>
                <c:pt idx="73" formatCode="0.00_);[Red]\(0.00\)">
                  <c:v>#N/A</c:v>
                </c:pt>
                <c:pt idx="74" formatCode="0.00_);[Red]\(0.00\)">
                  <c:v>#N/A</c:v>
                </c:pt>
                <c:pt idx="75" formatCode="0.00_);[Red]\(0.00\)">
                  <c:v>#N/A</c:v>
                </c:pt>
                <c:pt idx="76" formatCode="0.00_);[Red]\(0.00\)">
                  <c:v>#N/A</c:v>
                </c:pt>
                <c:pt idx="77" formatCode="0.00_);[Red]\(0.00\)">
                  <c:v>#N/A</c:v>
                </c:pt>
                <c:pt idx="78" formatCode="0.00_);[Red]\(0.00\)">
                  <c:v>#N/A</c:v>
                </c:pt>
                <c:pt idx="79" formatCode="0.00_);[Red]\(0.00\)">
                  <c:v>#N/A</c:v>
                </c:pt>
                <c:pt idx="80" formatCode="0.00_);[Red]\(0.00\)">
                  <c:v>#N/A</c:v>
                </c:pt>
                <c:pt idx="81" formatCode="0.00_);[Red]\(0.00\)">
                  <c:v>25427.757054792248</c:v>
                </c:pt>
                <c:pt idx="82" formatCode="0.00_);[Red]\(0.00\)">
                  <c:v>#N/A</c:v>
                </c:pt>
                <c:pt idx="83" formatCode="0.00_);[Red]\(0.00\)">
                  <c:v>#N/A</c:v>
                </c:pt>
                <c:pt idx="84" formatCode="0.00_);[Red]\(0.00\)">
                  <c:v>#N/A</c:v>
                </c:pt>
                <c:pt idx="85" formatCode="0.00_);[Red]\(0.00\)">
                  <c:v>24519.623918978967</c:v>
                </c:pt>
                <c:pt idx="86" formatCode="0.00_);[Red]\(0.00\)">
                  <c:v>#N/A</c:v>
                </c:pt>
                <c:pt idx="87" formatCode="0.00_);[Red]\(0.00\)">
                  <c:v>26807.754825011754</c:v>
                </c:pt>
                <c:pt idx="88" formatCode="0.00_);[Red]\(0.00\)">
                  <c:v>#N/A</c:v>
                </c:pt>
                <c:pt idx="89" formatCode="0.00_);[Red]\(0.00\)">
                  <c:v>28842.880611981669</c:v>
                </c:pt>
                <c:pt idx="90" formatCode="0.00_);[Red]\(0.00\)">
                  <c:v>#N/A</c:v>
                </c:pt>
                <c:pt idx="91" formatCode="0.00_);[Red]\(0.00\)">
                  <c:v>32731.459545849921</c:v>
                </c:pt>
                <c:pt idx="92" formatCode="0.00_);[Red]\(0.00\)">
                  <c:v>#N/A</c:v>
                </c:pt>
                <c:pt idx="93" formatCode="0.00_);[Red]\(0.00\)">
                  <c:v>36753.467652692874</c:v>
                </c:pt>
                <c:pt idx="94" formatCode="0.00_);[Red]\(0.00\)">
                  <c:v>#N/A</c:v>
                </c:pt>
                <c:pt idx="95" formatCode="0.00_);[Red]\(0.00\)">
                  <c:v>38190.221501581334</c:v>
                </c:pt>
                <c:pt idx="96" formatCode="0.00_);[Red]\(0.00\)">
                  <c:v>#N/A</c:v>
                </c:pt>
                <c:pt idx="97" formatCode="0.00_);[Red]\(0.00\)">
                  <c:v>35259.555181333395</c:v>
                </c:pt>
                <c:pt idx="98" formatCode="0.00_);[Red]\(0.00\)">
                  <c:v>#N/A</c:v>
                </c:pt>
                <c:pt idx="99" formatCode="0.00_);[Red]\(0.00\)">
                  <c:v>#N/A</c:v>
                </c:pt>
                <c:pt idx="100" formatCode="0.00_);[Red]\(0.00\)">
                  <c:v>#N/A</c:v>
                </c:pt>
                <c:pt idx="101" formatCode="0.00_);[Red]\(0.00\)">
                  <c:v>40610.092891441913</c:v>
                </c:pt>
                <c:pt idx="102" formatCode="0.00_);[Red]\(0.00\)">
                  <c:v>#N/A</c:v>
                </c:pt>
                <c:pt idx="103" formatCode="0.00_);[Red]\(0.00\)">
                  <c:v>44329.344689332262</c:v>
                </c:pt>
                <c:pt idx="104" formatCode="0.00_);[Red]\(0.00\)">
                  <c:v>#N/A</c:v>
                </c:pt>
                <c:pt idx="105" formatCode="0.00_);[Red]\(0.00\)">
                  <c:v>43811.363075324392</c:v>
                </c:pt>
                <c:pt idx="106" formatCode="0.00_);[Red]\(0.00\)">
                  <c:v>#N/A</c:v>
                </c:pt>
                <c:pt idx="107" formatCode="0.00_);[Red]\(0.00\)">
                  <c:v>42196.410221567261</c:v>
                </c:pt>
                <c:pt idx="108" formatCode="0.00_);[Red]\(0.00\)">
                  <c:v>#N/A</c:v>
                </c:pt>
                <c:pt idx="109" formatCode="0.00_);[Red]\(0.00\)">
                  <c:v>42725.750198127142</c:v>
                </c:pt>
                <c:pt idx="110" formatCode="0.00_);[Red]\(0.00\)">
                  <c:v>#N/A</c:v>
                </c:pt>
                <c:pt idx="111" formatCode="0.00_);[Red]\(0.00\)">
                  <c:v>39750.864239966089</c:v>
                </c:pt>
                <c:pt idx="112" formatCode="0.00_);[Red]\(0.00\)">
                  <c:v>#N/A</c:v>
                </c:pt>
                <c:pt idx="113" formatCode="0.00_);[Red]\(0.00\)">
                  <c:v>40690.788985953055</c:v>
                </c:pt>
                <c:pt idx="114" formatCode="0.00_);[Red]\(0.00\)">
                  <c:v>#N/A</c:v>
                </c:pt>
                <c:pt idx="115" formatCode="0.00_);[Red]\(0.00\)">
                  <c:v>41207.711393077763</c:v>
                </c:pt>
                <c:pt idx="116" formatCode="0.00_);[Red]\(0.00\)">
                  <c:v>#N/A</c:v>
                </c:pt>
                <c:pt idx="117" formatCode="0.00_);[Red]\(0.00\)">
                  <c:v>41392.711036111767</c:v>
                </c:pt>
                <c:pt idx="118" formatCode="0.00_);[Red]\(0.00\)">
                  <c:v>#N/A</c:v>
                </c:pt>
                <c:pt idx="119" formatCode="0.00_);[Red]\(0.00\)">
                  <c:v>40893.615389129693</c:v>
                </c:pt>
                <c:pt idx="120" formatCode="0.00_);[Red]\(0.00\)">
                  <c:v>#N/A</c:v>
                </c:pt>
                <c:pt idx="121" formatCode="0.00_);[Red]\(0.00\)">
                  <c:v>43764.618491573921</c:v>
                </c:pt>
                <c:pt idx="122" formatCode="0.00_);[Red]\(0.00\)">
                  <c:v>#N/A</c:v>
                </c:pt>
                <c:pt idx="123" formatCode="0.00_);[Red]\(0.00\)">
                  <c:v>44340.301051007649</c:v>
                </c:pt>
                <c:pt idx="124" formatCode="0.00_);[Red]\(0.00\)">
                  <c:v>#N/A</c:v>
                </c:pt>
                <c:pt idx="125" formatCode="0.00_);[Red]\(0.00\)">
                  <c:v>46523.291679354326</c:v>
                </c:pt>
                <c:pt idx="126" formatCode="0.00_);[Red]\(0.00\)">
                  <c:v>#N/A</c:v>
                </c:pt>
                <c:pt idx="127" formatCode="0.00_);[Red]\(0.00\)">
                  <c:v>47557.189806609022</c:v>
                </c:pt>
                <c:pt idx="128" formatCode="0.00_);[Red]\(0.00\)">
                  <c:v>#N/A</c:v>
                </c:pt>
                <c:pt idx="129" formatCode="0.00_);[Red]\(0.00\)">
                  <c:v>48886.887802732861</c:v>
                </c:pt>
                <c:pt idx="130" formatCode="0.00_);[Red]\(0.00\)">
                  <c:v>#N/A</c:v>
                </c:pt>
                <c:pt idx="131" formatCode="0.00_);[Red]\(0.00\)">
                  <c:v>47996.577769104035</c:v>
                </c:pt>
                <c:pt idx="132" formatCode="0.00_);[Red]\(0.00\)">
                  <c:v>#N/A</c:v>
                </c:pt>
                <c:pt idx="133" formatCode="0.00_);[Red]\(0.00\)">
                  <c:v>47219.342088135731</c:v>
                </c:pt>
                <c:pt idx="134" formatCode="0.00_);[Red]\(0.00\)">
                  <c:v>47110.596832483861</c:v>
                </c:pt>
                <c:pt idx="135" formatCode="0.00_);[Red]\(0.00\)">
                  <c:v>48979.424778699635</c:v>
                </c:pt>
                <c:pt idx="136" formatCode="0.00_);[Red]\(0.00\)">
                  <c:v>48944.051503266768</c:v>
                </c:pt>
                <c:pt idx="137" formatCode="0.00_);[Red]\(0.00\)">
                  <c:v>48787.118827433609</c:v>
                </c:pt>
                <c:pt idx="138" formatCode="0.00_);[Red]\(0.00\)">
                  <c:v>49366.885817548326</c:v>
                </c:pt>
                <c:pt idx="139" formatCode="0.00_);[Red]\(0.00\)">
                  <c:v>48304.831746340831</c:v>
                </c:pt>
                <c:pt idx="140" formatCode="0.00_);[Red]\(0.00\)">
                  <c:v>48731.925477662677</c:v>
                </c:pt>
                <c:pt idx="141" formatCode="0.00_);[Red]\(0.00\)">
                  <c:v>48597.485541319904</c:v>
                </c:pt>
                <c:pt idx="142" formatCode="0.00_);[Red]\(0.00\)">
                  <c:v>48477.069941678339</c:v>
                </c:pt>
                <c:pt idx="143" formatCode="0.00_);[Red]\(0.00\)">
                  <c:v>50473.856229468081</c:v>
                </c:pt>
                <c:pt idx="144" formatCode="0.00_);[Red]\(0.00\)">
                  <c:v>51722.674106445265</c:v>
                </c:pt>
                <c:pt idx="145" formatCode="0.00_);[Red]\(0.00\)">
                  <c:v>47707.426898078345</c:v>
                </c:pt>
                <c:pt idx="146" formatCode="0.00_);[Red]\(0.00\)">
                  <c:v>47544.167669295777</c:v>
                </c:pt>
                <c:pt idx="147" formatCode="0.00_);[Red]\(0.00\)">
                  <c:v>46887.259111330241</c:v>
                </c:pt>
                <c:pt idx="148" formatCode="0.00_);[Red]\(0.00\)">
                  <c:v>44539.694146522037</c:v>
                </c:pt>
                <c:pt idx="149" formatCode="0.00_);[Red]\(0.00\)">
                  <c:v>47752.885909208948</c:v>
                </c:pt>
              </c:numCache>
            </c:numRef>
          </c:val>
          <c:smooth val="0"/>
          <c:extLst>
            <c:ext xmlns:c16="http://schemas.microsoft.com/office/drawing/2014/chart" uri="{C3380CC4-5D6E-409C-BE32-E72D297353CC}">
              <c16:uniqueId val="{00000002-44F6-4073-9600-24D0E5F05AF3}"/>
            </c:ext>
          </c:extLst>
        </c:ser>
        <c:dLbls>
          <c:showLegendKey val="0"/>
          <c:showVal val="0"/>
          <c:showCatName val="0"/>
          <c:showSerName val="0"/>
          <c:showPercent val="0"/>
          <c:showBubbleSize val="0"/>
        </c:dLbls>
        <c:marker val="1"/>
        <c:smooth val="0"/>
        <c:axId val="3"/>
        <c:axId val="4"/>
      </c:lineChart>
      <c:catAx>
        <c:axId val="18427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84270568"/>
        <c:crosses val="autoZero"/>
        <c:crossBetween val="between"/>
      </c:valAx>
      <c:catAx>
        <c:axId val="3"/>
        <c:scaling>
          <c:orientation val="minMax"/>
        </c:scaling>
        <c:delete val="1"/>
        <c:axPos val="b"/>
        <c:numFmt formatCode="General" sourceLinked="1"/>
        <c:majorTickMark val="none"/>
        <c:minorTickMark val="none"/>
        <c:tickLblPos val="nextTo"/>
        <c:crossAx val="4"/>
        <c:crosses val="autoZero"/>
        <c:auto val="1"/>
        <c:lblAlgn val="ctr"/>
        <c:lblOffset val="100"/>
        <c:noMultiLvlLbl val="0"/>
      </c:catAx>
      <c:valAx>
        <c:axId val="4"/>
        <c:scaling>
          <c:orientation val="minMax"/>
          <c:max val="1000000"/>
        </c:scaling>
        <c:delete val="0"/>
        <c:axPos val="r"/>
        <c:numFmt formatCode="#,##0_);[Red]\(#,##0\)" sourceLinked="1"/>
        <c:majorTickMark val="none"/>
        <c:minorTickMark val="none"/>
        <c:tickLblPos val="high"/>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50000"/>
        <c:dispUnits>
          <c:builtInUnit val="tenThousands"/>
        </c:dispUnits>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en-US" sz="2000" b="1" dirty="0"/>
              <a:t>Growth Estimate for next 30 years of Protestant Church</a:t>
            </a:r>
            <a:endParaRPr lang="ja-JP" sz="2000" b="1" dirty="0"/>
          </a:p>
        </c:rich>
      </c:tx>
      <c:layout>
        <c:manualLayout>
          <c:xMode val="edge"/>
          <c:yMode val="edge"/>
          <c:x val="0.12976375227149159"/>
          <c:y val="3.5928836989087648E-4"/>
        </c:manualLayout>
      </c:layout>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8053513452998467E-2"/>
          <c:y val="0.10068921273348549"/>
          <c:w val="0.6603043380117114"/>
          <c:h val="0.73817131594610164"/>
        </c:manualLayout>
      </c:layout>
      <c:lineChart>
        <c:grouping val="standard"/>
        <c:varyColors val="0"/>
        <c:ser>
          <c:idx val="1"/>
          <c:order val="0"/>
          <c:tx>
            <c:strRef>
              <c:f>'教勢予測(2)'!$J$5</c:f>
              <c:strCache>
                <c:ptCount val="1"/>
                <c:pt idx="0">
                  <c:v>Church Number</c:v>
                </c:pt>
              </c:strCache>
            </c:strRef>
          </c:tx>
          <c:spPr>
            <a:ln w="28575" cap="rnd">
              <a:solidFill>
                <a:schemeClr val="accent2"/>
              </a:solidFill>
              <a:round/>
            </a:ln>
            <a:effectLst/>
          </c:spPr>
          <c:marker>
            <c:symbol val="none"/>
          </c:marker>
          <c:cat>
            <c:strRef>
              <c:f>'教勢予測(2)'!$I$6:$I$104</c:f>
              <c:strCache>
                <c:ptCount val="9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pt idx="73">
                  <c:v>2019</c:v>
                </c:pt>
                <c:pt idx="74">
                  <c:v>2020</c:v>
                </c:pt>
                <c:pt idx="75">
                  <c:v>2021</c:v>
                </c:pt>
                <c:pt idx="76">
                  <c:v>2022</c:v>
                </c:pt>
                <c:pt idx="77">
                  <c:v>2023</c:v>
                </c:pt>
                <c:pt idx="78">
                  <c:v>2024</c:v>
                </c:pt>
                <c:pt idx="79">
                  <c:v>2025</c:v>
                </c:pt>
                <c:pt idx="80">
                  <c:v>2026</c:v>
                </c:pt>
                <c:pt idx="81">
                  <c:v>2027</c:v>
                </c:pt>
                <c:pt idx="82">
                  <c:v>2028</c:v>
                </c:pt>
                <c:pt idx="83">
                  <c:v>2029</c:v>
                </c:pt>
                <c:pt idx="84">
                  <c:v>2030</c:v>
                </c:pt>
                <c:pt idx="85">
                  <c:v>2031</c:v>
                </c:pt>
                <c:pt idx="86">
                  <c:v>2032</c:v>
                </c:pt>
                <c:pt idx="87">
                  <c:v>2033</c:v>
                </c:pt>
                <c:pt idx="88">
                  <c:v>2034</c:v>
                </c:pt>
                <c:pt idx="89">
                  <c:v>2035</c:v>
                </c:pt>
                <c:pt idx="90">
                  <c:v>2036</c:v>
                </c:pt>
                <c:pt idx="91">
                  <c:v>2037</c:v>
                </c:pt>
                <c:pt idx="92">
                  <c:v>2038</c:v>
                </c:pt>
                <c:pt idx="93">
                  <c:v>2039</c:v>
                </c:pt>
                <c:pt idx="94">
                  <c:v>2040</c:v>
                </c:pt>
                <c:pt idx="95">
                  <c:v>2041</c:v>
                </c:pt>
                <c:pt idx="96">
                  <c:v>2042</c:v>
                </c:pt>
                <c:pt idx="97">
                  <c:v>2043</c:v>
                </c:pt>
                <c:pt idx="98">
                  <c:v>2044年</c:v>
                </c:pt>
              </c:strCache>
            </c:strRef>
          </c:cat>
          <c:val>
            <c:numRef>
              <c:f>'教勢予測(2)'!$J$6:$J$104</c:f>
              <c:numCache>
                <c:formatCode>#,##0_);[Red]\(#,##0\)</c:formatCode>
                <c:ptCount val="99"/>
                <c:pt idx="0">
                  <c:v>1834</c:v>
                </c:pt>
                <c:pt idx="1">
                  <c:v>#N/A</c:v>
                </c:pt>
                <c:pt idx="2">
                  <c:v>2159</c:v>
                </c:pt>
                <c:pt idx="3">
                  <c:v>#N/A</c:v>
                </c:pt>
                <c:pt idx="4">
                  <c:v>2676</c:v>
                </c:pt>
                <c:pt idx="5">
                  <c:v>#N/A</c:v>
                </c:pt>
                <c:pt idx="6">
                  <c:v>3147</c:v>
                </c:pt>
                <c:pt idx="7">
                  <c:v>#N/A</c:v>
                </c:pt>
                <c:pt idx="8">
                  <c:v>#N/A</c:v>
                </c:pt>
                <c:pt idx="9">
                  <c:v>#N/A</c:v>
                </c:pt>
                <c:pt idx="10">
                  <c:v>3963</c:v>
                </c:pt>
                <c:pt idx="11">
                  <c:v>#N/A</c:v>
                </c:pt>
                <c:pt idx="12">
                  <c:v>4149</c:v>
                </c:pt>
                <c:pt idx="13">
                  <c:v>#N/A</c:v>
                </c:pt>
                <c:pt idx="14">
                  <c:v>#N/A</c:v>
                </c:pt>
                <c:pt idx="15">
                  <c:v>#N/A</c:v>
                </c:pt>
                <c:pt idx="16">
                  <c:v>4552</c:v>
                </c:pt>
                <c:pt idx="17">
                  <c:v>#N/A</c:v>
                </c:pt>
                <c:pt idx="18">
                  <c:v>4858</c:v>
                </c:pt>
                <c:pt idx="19">
                  <c:v>#N/A</c:v>
                </c:pt>
                <c:pt idx="20">
                  <c:v>4875</c:v>
                </c:pt>
                <c:pt idx="21">
                  <c:v>5123</c:v>
                </c:pt>
                <c:pt idx="22">
                  <c:v>5259</c:v>
                </c:pt>
                <c:pt idx="23">
                  <c:v>5366</c:v>
                </c:pt>
                <c:pt idx="24">
                  <c:v>5445</c:v>
                </c:pt>
                <c:pt idx="25">
                  <c:v>5270</c:v>
                </c:pt>
                <c:pt idx="26">
                  <c:v>5308</c:v>
                </c:pt>
                <c:pt idx="27">
                  <c:v>5329</c:v>
                </c:pt>
                <c:pt idx="28">
                  <c:v>5697</c:v>
                </c:pt>
                <c:pt idx="29">
                  <c:v>5842</c:v>
                </c:pt>
                <c:pt idx="30">
                  <c:v>5609</c:v>
                </c:pt>
                <c:pt idx="31">
                  <c:v>#N/A</c:v>
                </c:pt>
                <c:pt idx="32">
                  <c:v>#N/A</c:v>
                </c:pt>
                <c:pt idx="33">
                  <c:v>#N/A</c:v>
                </c:pt>
                <c:pt idx="34">
                  <c:v>#N/A</c:v>
                </c:pt>
                <c:pt idx="35">
                  <c:v>5829</c:v>
                </c:pt>
                <c:pt idx="36">
                  <c:v>#N/A</c:v>
                </c:pt>
                <c:pt idx="37">
                  <c:v>6345</c:v>
                </c:pt>
                <c:pt idx="38">
                  <c:v>6499</c:v>
                </c:pt>
                <c:pt idx="39">
                  <c:v>6585</c:v>
                </c:pt>
                <c:pt idx="40">
                  <c:v>6629</c:v>
                </c:pt>
                <c:pt idx="41">
                  <c:v>6786</c:v>
                </c:pt>
                <c:pt idx="42">
                  <c:v>6629</c:v>
                </c:pt>
                <c:pt idx="43">
                  <c:v>6786</c:v>
                </c:pt>
                <c:pt idx="44">
                  <c:v>7001</c:v>
                </c:pt>
                <c:pt idx="45">
                  <c:v>7076</c:v>
                </c:pt>
                <c:pt idx="46">
                  <c:v>7293</c:v>
                </c:pt>
                <c:pt idx="47">
                  <c:v>7459</c:v>
                </c:pt>
                <c:pt idx="48">
                  <c:v>7547</c:v>
                </c:pt>
                <c:pt idx="49">
                  <c:v>7633</c:v>
                </c:pt>
                <c:pt idx="50">
                  <c:v>7726</c:v>
                </c:pt>
                <c:pt idx="51">
                  <c:v>7755</c:v>
                </c:pt>
                <c:pt idx="52">
                  <c:v>7792</c:v>
                </c:pt>
                <c:pt idx="53">
                  <c:v>7835</c:v>
                </c:pt>
                <c:pt idx="54">
                  <c:v>7814</c:v>
                </c:pt>
                <c:pt idx="55">
                  <c:v>7725</c:v>
                </c:pt>
                <c:pt idx="56">
                  <c:v>7765</c:v>
                </c:pt>
                <c:pt idx="57">
                  <c:v>7806</c:v>
                </c:pt>
                <c:pt idx="58">
                  <c:v>7784</c:v>
                </c:pt>
                <c:pt idx="59">
                  <c:v>7799</c:v>
                </c:pt>
                <c:pt idx="60">
                  <c:v>7781</c:v>
                </c:pt>
                <c:pt idx="61">
                  <c:v>7832</c:v>
                </c:pt>
                <c:pt idx="62">
                  <c:v>7828</c:v>
                </c:pt>
                <c:pt idx="63">
                  <c:v>7879</c:v>
                </c:pt>
                <c:pt idx="64">
                  <c:v>7907</c:v>
                </c:pt>
                <c:pt idx="65">
                  <c:v>7928</c:v>
                </c:pt>
                <c:pt idx="66">
                  <c:v>7832</c:v>
                </c:pt>
                <c:pt idx="67">
                  <c:v>7940</c:v>
                </c:pt>
                <c:pt idx="68">
                  <c:v>7935</c:v>
                </c:pt>
                <c:pt idx="69">
                  <c:v>7935</c:v>
                </c:pt>
                <c:pt idx="70">
                  <c:v>7935</c:v>
                </c:pt>
                <c:pt idx="71">
                  <c:v>7935</c:v>
                </c:pt>
                <c:pt idx="72">
                  <c:v>7935</c:v>
                </c:pt>
                <c:pt idx="73">
                  <c:v>7935</c:v>
                </c:pt>
                <c:pt idx="74">
                  <c:v>7935</c:v>
                </c:pt>
                <c:pt idx="75">
                  <c:v>7935</c:v>
                </c:pt>
                <c:pt idx="76">
                  <c:v>7935</c:v>
                </c:pt>
                <c:pt idx="77">
                  <c:v>7935</c:v>
                </c:pt>
                <c:pt idx="78">
                  <c:v>7935</c:v>
                </c:pt>
                <c:pt idx="79">
                  <c:v>7935</c:v>
                </c:pt>
                <c:pt idx="80">
                  <c:v>7935</c:v>
                </c:pt>
                <c:pt idx="81">
                  <c:v>7935</c:v>
                </c:pt>
                <c:pt idx="82">
                  <c:v>7935</c:v>
                </c:pt>
                <c:pt idx="83">
                  <c:v>7935</c:v>
                </c:pt>
                <c:pt idx="84">
                  <c:v>7935</c:v>
                </c:pt>
                <c:pt idx="85">
                  <c:v>7935</c:v>
                </c:pt>
                <c:pt idx="86">
                  <c:v>7935</c:v>
                </c:pt>
                <c:pt idx="87">
                  <c:v>7935</c:v>
                </c:pt>
                <c:pt idx="88">
                  <c:v>7935</c:v>
                </c:pt>
                <c:pt idx="89">
                  <c:v>7935</c:v>
                </c:pt>
                <c:pt idx="90">
                  <c:v>7935</c:v>
                </c:pt>
                <c:pt idx="91">
                  <c:v>7935</c:v>
                </c:pt>
                <c:pt idx="92">
                  <c:v>7935</c:v>
                </c:pt>
                <c:pt idx="93">
                  <c:v>7935</c:v>
                </c:pt>
                <c:pt idx="94">
                  <c:v>7935</c:v>
                </c:pt>
                <c:pt idx="95">
                  <c:v>7935</c:v>
                </c:pt>
                <c:pt idx="96">
                  <c:v>7935</c:v>
                </c:pt>
                <c:pt idx="97">
                  <c:v>7935</c:v>
                </c:pt>
                <c:pt idx="98">
                  <c:v>7935</c:v>
                </c:pt>
              </c:numCache>
            </c:numRef>
          </c:val>
          <c:smooth val="0"/>
          <c:extLst>
            <c:ext xmlns:c16="http://schemas.microsoft.com/office/drawing/2014/chart" uri="{C3380CC4-5D6E-409C-BE32-E72D297353CC}">
              <c16:uniqueId val="{00000000-F298-48A2-8439-19E724139992}"/>
            </c:ext>
          </c:extLst>
        </c:ser>
        <c:dLbls>
          <c:showLegendKey val="0"/>
          <c:showVal val="0"/>
          <c:showCatName val="0"/>
          <c:showSerName val="0"/>
          <c:showPercent val="0"/>
          <c:showBubbleSize val="0"/>
        </c:dLbls>
        <c:marker val="1"/>
        <c:smooth val="0"/>
        <c:axId val="529035480"/>
        <c:axId val="529038616"/>
      </c:lineChart>
      <c:lineChart>
        <c:grouping val="standard"/>
        <c:varyColors val="0"/>
        <c:ser>
          <c:idx val="2"/>
          <c:order val="1"/>
          <c:tx>
            <c:strRef>
              <c:f>'教勢予測(2)'!$K$5</c:f>
              <c:strCache>
                <c:ptCount val="1"/>
                <c:pt idx="0">
                  <c:v>Number of Chrch Member</c:v>
                </c:pt>
              </c:strCache>
            </c:strRef>
          </c:tx>
          <c:spPr>
            <a:ln w="28575" cap="rnd">
              <a:solidFill>
                <a:schemeClr val="accent3"/>
              </a:solidFill>
              <a:round/>
            </a:ln>
            <a:effectLst/>
          </c:spPr>
          <c:marker>
            <c:symbol val="none"/>
          </c:marker>
          <c:cat>
            <c:strRef>
              <c:f>'教勢予測(2)'!$I$6:$I$104</c:f>
              <c:strCache>
                <c:ptCount val="9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pt idx="73">
                  <c:v>2019</c:v>
                </c:pt>
                <c:pt idx="74">
                  <c:v>2020</c:v>
                </c:pt>
                <c:pt idx="75">
                  <c:v>2021</c:v>
                </c:pt>
                <c:pt idx="76">
                  <c:v>2022</c:v>
                </c:pt>
                <c:pt idx="77">
                  <c:v>2023</c:v>
                </c:pt>
                <c:pt idx="78">
                  <c:v>2024</c:v>
                </c:pt>
                <c:pt idx="79">
                  <c:v>2025</c:v>
                </c:pt>
                <c:pt idx="80">
                  <c:v>2026</c:v>
                </c:pt>
                <c:pt idx="81">
                  <c:v>2027</c:v>
                </c:pt>
                <c:pt idx="82">
                  <c:v>2028</c:v>
                </c:pt>
                <c:pt idx="83">
                  <c:v>2029</c:v>
                </c:pt>
                <c:pt idx="84">
                  <c:v>2030</c:v>
                </c:pt>
                <c:pt idx="85">
                  <c:v>2031</c:v>
                </c:pt>
                <c:pt idx="86">
                  <c:v>2032</c:v>
                </c:pt>
                <c:pt idx="87">
                  <c:v>2033</c:v>
                </c:pt>
                <c:pt idx="88">
                  <c:v>2034</c:v>
                </c:pt>
                <c:pt idx="89">
                  <c:v>2035</c:v>
                </c:pt>
                <c:pt idx="90">
                  <c:v>2036</c:v>
                </c:pt>
                <c:pt idx="91">
                  <c:v>2037</c:v>
                </c:pt>
                <c:pt idx="92">
                  <c:v>2038</c:v>
                </c:pt>
                <c:pt idx="93">
                  <c:v>2039</c:v>
                </c:pt>
                <c:pt idx="94">
                  <c:v>2040</c:v>
                </c:pt>
                <c:pt idx="95">
                  <c:v>2041</c:v>
                </c:pt>
                <c:pt idx="96">
                  <c:v>2042</c:v>
                </c:pt>
                <c:pt idx="97">
                  <c:v>2043</c:v>
                </c:pt>
                <c:pt idx="98">
                  <c:v>2044年</c:v>
                </c:pt>
              </c:strCache>
            </c:strRef>
          </c:cat>
          <c:val>
            <c:numRef>
              <c:f>'教勢予測(2)'!$K$6:$K$104</c:f>
              <c:numCache>
                <c:formatCode>#,##0_);[Red]\(#,##0\)</c:formatCode>
                <c:ptCount val="99"/>
                <c:pt idx="0">
                  <c:v>19.899999999999999</c:v>
                </c:pt>
                <c:pt idx="1">
                  <c:v>20</c:v>
                </c:pt>
                <c:pt idx="2">
                  <c:v>20</c:v>
                </c:pt>
                <c:pt idx="3">
                  <c:v>20</c:v>
                </c:pt>
                <c:pt idx="4">
                  <c:v>20.7</c:v>
                </c:pt>
                <c:pt idx="5">
                  <c:v>22</c:v>
                </c:pt>
                <c:pt idx="6">
                  <c:v>23.3</c:v>
                </c:pt>
                <c:pt idx="7">
                  <c:v>24</c:v>
                </c:pt>
                <c:pt idx="8">
                  <c:v>25.7</c:v>
                </c:pt>
                <c:pt idx="9">
                  <c:v>28</c:v>
                </c:pt>
                <c:pt idx="10">
                  <c:v>29.8</c:v>
                </c:pt>
                <c:pt idx="11">
                  <c:v>32</c:v>
                </c:pt>
                <c:pt idx="12">
                  <c:v>34.1</c:v>
                </c:pt>
                <c:pt idx="13">
                  <c:v>35</c:v>
                </c:pt>
                <c:pt idx="14">
                  <c:v>36</c:v>
                </c:pt>
                <c:pt idx="15">
                  <c:v>35</c:v>
                </c:pt>
                <c:pt idx="16">
                  <c:v>33.9</c:v>
                </c:pt>
                <c:pt idx="17">
                  <c:v>35.4</c:v>
                </c:pt>
                <c:pt idx="18">
                  <c:v>36.9</c:v>
                </c:pt>
                <c:pt idx="19">
                  <c:v>38.4</c:v>
                </c:pt>
                <c:pt idx="20">
                  <c:v>39.9</c:v>
                </c:pt>
                <c:pt idx="21">
                  <c:v>42.6</c:v>
                </c:pt>
                <c:pt idx="22">
                  <c:v>45.4</c:v>
                </c:pt>
                <c:pt idx="23">
                  <c:v>45</c:v>
                </c:pt>
                <c:pt idx="24">
                  <c:v>46.1</c:v>
                </c:pt>
                <c:pt idx="25">
                  <c:v>46</c:v>
                </c:pt>
                <c:pt idx="26">
                  <c:v>46.1</c:v>
                </c:pt>
                <c:pt idx="27">
                  <c:v>46</c:v>
                </c:pt>
                <c:pt idx="28">
                  <c:v>47.8</c:v>
                </c:pt>
                <c:pt idx="29">
                  <c:v>46</c:v>
                </c:pt>
                <c:pt idx="30">
                  <c:v>45.4</c:v>
                </c:pt>
                <c:pt idx="31">
                  <c:v>46</c:v>
                </c:pt>
                <c:pt idx="32">
                  <c:v>47.3</c:v>
                </c:pt>
                <c:pt idx="33">
                  <c:v>48</c:v>
                </c:pt>
                <c:pt idx="34">
                  <c:v>48.6</c:v>
                </c:pt>
                <c:pt idx="35">
                  <c:v>49</c:v>
                </c:pt>
                <c:pt idx="36">
                  <c:v>49.5</c:v>
                </c:pt>
                <c:pt idx="37">
                  <c:v>50</c:v>
                </c:pt>
                <c:pt idx="38">
                  <c:v>49.5</c:v>
                </c:pt>
                <c:pt idx="39">
                  <c:v>52</c:v>
                </c:pt>
                <c:pt idx="40">
                  <c:v>53.5</c:v>
                </c:pt>
                <c:pt idx="41">
                  <c:v>53</c:v>
                </c:pt>
                <c:pt idx="42">
                  <c:v>54.7</c:v>
                </c:pt>
                <c:pt idx="43">
                  <c:v>52.9</c:v>
                </c:pt>
                <c:pt idx="44">
                  <c:v>57</c:v>
                </c:pt>
                <c:pt idx="45">
                  <c:v>#N/A</c:v>
                </c:pt>
                <c:pt idx="46">
                  <c:v>59</c:v>
                </c:pt>
                <c:pt idx="47">
                  <c:v>#N/A</c:v>
                </c:pt>
                <c:pt idx="48">
                  <c:v>60</c:v>
                </c:pt>
                <c:pt idx="49">
                  <c:v>#N/A</c:v>
                </c:pt>
                <c:pt idx="50">
                  <c:v>59</c:v>
                </c:pt>
                <c:pt idx="51">
                  <c:v>#N/A</c:v>
                </c:pt>
                <c:pt idx="52">
                  <c:v>59</c:v>
                </c:pt>
                <c:pt idx="53">
                  <c:v>#N/A</c:v>
                </c:pt>
                <c:pt idx="54">
                  <c:v>62</c:v>
                </c:pt>
                <c:pt idx="55">
                  <c:v>#N/A</c:v>
                </c:pt>
                <c:pt idx="56">
                  <c:v>62</c:v>
                </c:pt>
                <c:pt idx="57">
                  <c:v>#N/A</c:v>
                </c:pt>
                <c:pt idx="58">
                  <c:v>61</c:v>
                </c:pt>
                <c:pt idx="59">
                  <c:v>#N/A</c:v>
                </c:pt>
                <c:pt idx="60">
                  <c:v>62</c:v>
                </c:pt>
                <c:pt idx="61">
                  <c:v>#N/A</c:v>
                </c:pt>
                <c:pt idx="62">
                  <c:v>64</c:v>
                </c:pt>
                <c:pt idx="63">
                  <c:v>66</c:v>
                </c:pt>
                <c:pt idx="64">
                  <c:v>61</c:v>
                </c:pt>
                <c:pt idx="65">
                  <c:v>60</c:v>
                </c:pt>
                <c:pt idx="66">
                  <c:v>59</c:v>
                </c:pt>
                <c:pt idx="67">
                  <c:v>57</c:v>
                </c:pt>
                <c:pt idx="68" formatCode="0.0_);[Red]\(0.0\)">
                  <c:v>61</c:v>
                </c:pt>
                <c:pt idx="69" formatCode="0.0_);[Red]\(0.0\)">
                  <c:v>60.719799999999999</c:v>
                </c:pt>
                <c:pt idx="70" formatCode="0.0_);[Red]\(0.0\)">
                  <c:v>60.443803000000003</c:v>
                </c:pt>
                <c:pt idx="71" formatCode="0.0_);[Red]\(0.0\)">
                  <c:v>60.171945955000005</c:v>
                </c:pt>
                <c:pt idx="72" formatCode="0.0_);[Red]\(0.0\)">
                  <c:v>59.904166765675008</c:v>
                </c:pt>
                <c:pt idx="73" formatCode="0.0_);[Red]\(0.0\)">
                  <c:v>59.640404264189883</c:v>
                </c:pt>
                <c:pt idx="74" formatCode="0.0_);[Red]\(0.0\)">
                  <c:v>59.380598200227041</c:v>
                </c:pt>
                <c:pt idx="75" formatCode="0.0_);[Red]\(0.0\)">
                  <c:v>59.124689227223641</c:v>
                </c:pt>
                <c:pt idx="76" formatCode="0.0_);[Red]\(0.0\)">
                  <c:v>58.872618888815282</c:v>
                </c:pt>
                <c:pt idx="77" formatCode="0.0_);[Red]\(0.0\)">
                  <c:v>58.624329605483055</c:v>
                </c:pt>
                <c:pt idx="78" formatCode="0.0_);[Red]\(0.0\)">
                  <c:v>58.379764661400813</c:v>
                </c:pt>
                <c:pt idx="79" formatCode="0.0_);[Red]\(0.0\)">
                  <c:v>58.138868191479801</c:v>
                </c:pt>
                <c:pt idx="80" formatCode="0.0_);[Red]\(0.0\)">
                  <c:v>57.901585168607603</c:v>
                </c:pt>
                <c:pt idx="81" formatCode="0.0_);[Red]\(0.0\)">
                  <c:v>57.667861391078496</c:v>
                </c:pt>
                <c:pt idx="82" formatCode="0.0_);[Red]\(0.0\)">
                  <c:v>57.437643470212315</c:v>
                </c:pt>
                <c:pt idx="83" formatCode="0.0_);[Red]\(0.0\)">
                  <c:v>57.210878818159131</c:v>
                </c:pt>
                <c:pt idx="84" formatCode="0.0_);[Red]\(0.0\)">
                  <c:v>56.987515635886744</c:v>
                </c:pt>
                <c:pt idx="85" formatCode="0.0_);[Red]\(0.0\)">
                  <c:v>56.767502901348436</c:v>
                </c:pt>
                <c:pt idx="86" formatCode="0.0_);[Red]\(0.0\)">
                  <c:v>56.550790357828213</c:v>
                </c:pt>
                <c:pt idx="87" formatCode="0.0_);[Red]\(0.0\)">
                  <c:v>56.337328502460792</c:v>
                </c:pt>
                <c:pt idx="88" formatCode="0.0_);[Red]\(0.0\)">
                  <c:v>56.127068574923882</c:v>
                </c:pt>
                <c:pt idx="89" formatCode="0.0_);[Red]\(0.0\)">
                  <c:v>55.919962546300027</c:v>
                </c:pt>
                <c:pt idx="90" formatCode="0.0_);[Red]\(0.0\)">
                  <c:v>55.715963108105527</c:v>
                </c:pt>
                <c:pt idx="91" formatCode="0.0_);[Red]\(0.0\)">
                  <c:v>55.515023661483937</c:v>
                </c:pt>
                <c:pt idx="92" formatCode="0.0_);[Red]\(0.0\)">
                  <c:v>55.317098306561682</c:v>
                </c:pt>
                <c:pt idx="93" formatCode="0.0_);[Red]\(0.0\)">
                  <c:v>55.122141831963255</c:v>
                </c:pt>
                <c:pt idx="94" formatCode="0.0_);[Red]\(0.0\)">
                  <c:v>54.930109704483804</c:v>
                </c:pt>
                <c:pt idx="95" formatCode="0.0_);[Red]\(0.0\)">
                  <c:v>54.740958058916547</c:v>
                </c:pt>
                <c:pt idx="96" formatCode="0.0_);[Red]\(0.0\)">
                  <c:v>54.554643688032797</c:v>
                </c:pt>
                <c:pt idx="97" formatCode="0.0_);[Red]\(0.0\)">
                  <c:v>54.371124032712309</c:v>
                </c:pt>
                <c:pt idx="98" formatCode="0.0_);[Red]\(0.0\)">
                  <c:v>54.190357172221617</c:v>
                </c:pt>
              </c:numCache>
            </c:numRef>
          </c:val>
          <c:smooth val="0"/>
          <c:extLst>
            <c:ext xmlns:c16="http://schemas.microsoft.com/office/drawing/2014/chart" uri="{C3380CC4-5D6E-409C-BE32-E72D297353CC}">
              <c16:uniqueId val="{00000001-F298-48A2-8439-19E724139992}"/>
            </c:ext>
          </c:extLst>
        </c:ser>
        <c:ser>
          <c:idx val="3"/>
          <c:order val="2"/>
          <c:tx>
            <c:strRef>
              <c:f>'教勢予測(2)'!$L$5</c:f>
              <c:strCache>
                <c:ptCount val="1"/>
              </c:strCache>
            </c:strRef>
          </c:tx>
          <c:spPr>
            <a:ln w="28575" cap="rnd">
              <a:solidFill>
                <a:schemeClr val="accent4"/>
              </a:solidFill>
              <a:round/>
            </a:ln>
            <a:effectLst/>
          </c:spPr>
          <c:marker>
            <c:symbol val="none"/>
          </c:marker>
          <c:cat>
            <c:strRef>
              <c:f>'教勢予測(2)'!$I$6:$I$104</c:f>
              <c:strCache>
                <c:ptCount val="9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pt idx="73">
                  <c:v>2019</c:v>
                </c:pt>
                <c:pt idx="74">
                  <c:v>2020</c:v>
                </c:pt>
                <c:pt idx="75">
                  <c:v>2021</c:v>
                </c:pt>
                <c:pt idx="76">
                  <c:v>2022</c:v>
                </c:pt>
                <c:pt idx="77">
                  <c:v>2023</c:v>
                </c:pt>
                <c:pt idx="78">
                  <c:v>2024</c:v>
                </c:pt>
                <c:pt idx="79">
                  <c:v>2025</c:v>
                </c:pt>
                <c:pt idx="80">
                  <c:v>2026</c:v>
                </c:pt>
                <c:pt idx="81">
                  <c:v>2027</c:v>
                </c:pt>
                <c:pt idx="82">
                  <c:v>2028</c:v>
                </c:pt>
                <c:pt idx="83">
                  <c:v>2029</c:v>
                </c:pt>
                <c:pt idx="84">
                  <c:v>2030</c:v>
                </c:pt>
                <c:pt idx="85">
                  <c:v>2031</c:v>
                </c:pt>
                <c:pt idx="86">
                  <c:v>2032</c:v>
                </c:pt>
                <c:pt idx="87">
                  <c:v>2033</c:v>
                </c:pt>
                <c:pt idx="88">
                  <c:v>2034</c:v>
                </c:pt>
                <c:pt idx="89">
                  <c:v>2035</c:v>
                </c:pt>
                <c:pt idx="90">
                  <c:v>2036</c:v>
                </c:pt>
                <c:pt idx="91">
                  <c:v>2037</c:v>
                </c:pt>
                <c:pt idx="92">
                  <c:v>2038</c:v>
                </c:pt>
                <c:pt idx="93">
                  <c:v>2039</c:v>
                </c:pt>
                <c:pt idx="94">
                  <c:v>2040</c:v>
                </c:pt>
                <c:pt idx="95">
                  <c:v>2041</c:v>
                </c:pt>
                <c:pt idx="96">
                  <c:v>2042</c:v>
                </c:pt>
                <c:pt idx="97">
                  <c:v>2043</c:v>
                </c:pt>
                <c:pt idx="98">
                  <c:v>2044年</c:v>
                </c:pt>
              </c:strCache>
            </c:strRef>
          </c:cat>
          <c:val>
            <c:numRef>
              <c:f>'教勢予測(2)'!$L$6:$L$104</c:f>
              <c:numCache>
                <c:formatCode>General</c:formatCode>
                <c:ptCount val="99"/>
                <c:pt idx="68" formatCode="0.0_);[Red]\(0.0\)">
                  <c:v>61</c:v>
                </c:pt>
                <c:pt idx="69" formatCode="0.0_);[Red]\(0.0\)">
                  <c:v>60.4148</c:v>
                </c:pt>
                <c:pt idx="70" formatCode="0.0_);[Red]\(0.0\)">
                  <c:v>59.835203999999997</c:v>
                </c:pt>
                <c:pt idx="71" formatCode="0.0_);[Red]\(0.0\)">
                  <c:v>59.261127939999994</c:v>
                </c:pt>
                <c:pt idx="72" formatCode="0.0_);[Red]\(0.0\)">
                  <c:v>58.692489020899991</c:v>
                </c:pt>
                <c:pt idx="73" formatCode="0.0_);[Red]\(0.0\)">
                  <c:v>58.129205685586491</c:v>
                </c:pt>
                <c:pt idx="74" formatCode="0.0_);[Red]\(0.0\)">
                  <c:v>57.571197600302689</c:v>
                </c:pt>
                <c:pt idx="75" formatCode="0.0_);[Red]\(0.0\)">
                  <c:v>57.018385636298149</c:v>
                </c:pt>
                <c:pt idx="76" formatCode="0.0_);[Red]\(0.0\)">
                  <c:v>56.470691851753678</c:v>
                </c:pt>
                <c:pt idx="77" formatCode="0.0_);[Red]\(0.0\)">
                  <c:v>55.928039473977371</c:v>
                </c:pt>
                <c:pt idx="78" formatCode="0.0_);[Red]\(0.0\)">
                  <c:v>55.390352881867706</c:v>
                </c:pt>
                <c:pt idx="79" formatCode="0.0_);[Red]\(0.0\)">
                  <c:v>54.857557588639686</c:v>
                </c:pt>
                <c:pt idx="80" formatCode="0.0_);[Red]\(0.0\)">
                  <c:v>54.329580224810087</c:v>
                </c:pt>
                <c:pt idx="81" formatCode="0.0_);[Red]\(0.0\)">
                  <c:v>53.806348521437933</c:v>
                </c:pt>
                <c:pt idx="82" formatCode="0.0_);[Red]\(0.0\)">
                  <c:v>53.287791293616358</c:v>
                </c:pt>
                <c:pt idx="83" formatCode="0.0_);[Red]\(0.0\)">
                  <c:v>52.773838424212109</c:v>
                </c:pt>
                <c:pt idx="84" formatCode="0.0_);[Red]\(0.0\)">
                  <c:v>52.264420847848925</c:v>
                </c:pt>
                <c:pt idx="85" formatCode="0.0_);[Red]\(0.0\)">
                  <c:v>51.759470535131186</c:v>
                </c:pt>
                <c:pt idx="86" formatCode="0.0_);[Red]\(0.0\)">
                  <c:v>51.258920477104219</c:v>
                </c:pt>
                <c:pt idx="87" formatCode="0.0_);[Red]\(0.0\)">
                  <c:v>50.762704669947652</c:v>
                </c:pt>
                <c:pt idx="88" formatCode="0.0_);[Red]\(0.0\)">
                  <c:v>50.270758099898437</c:v>
                </c:pt>
                <c:pt idx="89" formatCode="0.0_);[Red]\(0.0\)">
                  <c:v>49.783016728399957</c:v>
                </c:pt>
                <c:pt idx="90" formatCode="0.0_);[Red]\(0.0\)">
                  <c:v>49.299417477473952</c:v>
                </c:pt>
                <c:pt idx="91" formatCode="0.0_);[Red]\(0.0\)">
                  <c:v>48.819898215311838</c:v>
                </c:pt>
                <c:pt idx="92" formatCode="0.0_);[Red]\(0.0\)">
                  <c:v>48.344397742082158</c:v>
                </c:pt>
                <c:pt idx="93" formatCode="0.0_);[Red]\(0.0\)">
                  <c:v>47.872855775950924</c:v>
                </c:pt>
                <c:pt idx="94" formatCode="0.0_);[Red]\(0.0\)">
                  <c:v>47.40521293931166</c:v>
                </c:pt>
                <c:pt idx="95" formatCode="0.0_);[Red]\(0.0\)">
                  <c:v>46.94141074522198</c:v>
                </c:pt>
                <c:pt idx="96" formatCode="0.0_);[Red]\(0.0\)">
                  <c:v>46.481391584043649</c:v>
                </c:pt>
                <c:pt idx="97" formatCode="0.0_);[Red]\(0.0\)">
                  <c:v>46.02509871028299</c:v>
                </c:pt>
                <c:pt idx="98" formatCode="0.0_);[Red]\(0.0\)">
                  <c:v>45.572476229628741</c:v>
                </c:pt>
              </c:numCache>
            </c:numRef>
          </c:val>
          <c:smooth val="0"/>
          <c:extLst>
            <c:ext xmlns:c16="http://schemas.microsoft.com/office/drawing/2014/chart" uri="{C3380CC4-5D6E-409C-BE32-E72D297353CC}">
              <c16:uniqueId val="{00000002-F298-48A2-8439-19E724139992}"/>
            </c:ext>
          </c:extLst>
        </c:ser>
        <c:ser>
          <c:idx val="4"/>
          <c:order val="3"/>
          <c:tx>
            <c:strRef>
              <c:f>'教勢予測(2)'!$M$5</c:f>
              <c:strCache>
                <c:ptCount val="1"/>
              </c:strCache>
            </c:strRef>
          </c:tx>
          <c:spPr>
            <a:ln w="28575" cap="rnd">
              <a:solidFill>
                <a:schemeClr val="accent5"/>
              </a:solidFill>
              <a:round/>
            </a:ln>
            <a:effectLst/>
          </c:spPr>
          <c:marker>
            <c:symbol val="none"/>
          </c:marker>
          <c:cat>
            <c:strRef>
              <c:f>'教勢予測(2)'!$I$6:$I$104</c:f>
              <c:strCache>
                <c:ptCount val="9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pt idx="73">
                  <c:v>2019</c:v>
                </c:pt>
                <c:pt idx="74">
                  <c:v>2020</c:v>
                </c:pt>
                <c:pt idx="75">
                  <c:v>2021</c:v>
                </c:pt>
                <c:pt idx="76">
                  <c:v>2022</c:v>
                </c:pt>
                <c:pt idx="77">
                  <c:v>2023</c:v>
                </c:pt>
                <c:pt idx="78">
                  <c:v>2024</c:v>
                </c:pt>
                <c:pt idx="79">
                  <c:v>2025</c:v>
                </c:pt>
                <c:pt idx="80">
                  <c:v>2026</c:v>
                </c:pt>
                <c:pt idx="81">
                  <c:v>2027</c:v>
                </c:pt>
                <c:pt idx="82">
                  <c:v>2028</c:v>
                </c:pt>
                <c:pt idx="83">
                  <c:v>2029</c:v>
                </c:pt>
                <c:pt idx="84">
                  <c:v>2030</c:v>
                </c:pt>
                <c:pt idx="85">
                  <c:v>2031</c:v>
                </c:pt>
                <c:pt idx="86">
                  <c:v>2032</c:v>
                </c:pt>
                <c:pt idx="87">
                  <c:v>2033</c:v>
                </c:pt>
                <c:pt idx="88">
                  <c:v>2034</c:v>
                </c:pt>
                <c:pt idx="89">
                  <c:v>2035</c:v>
                </c:pt>
                <c:pt idx="90">
                  <c:v>2036</c:v>
                </c:pt>
                <c:pt idx="91">
                  <c:v>2037</c:v>
                </c:pt>
                <c:pt idx="92">
                  <c:v>2038</c:v>
                </c:pt>
                <c:pt idx="93">
                  <c:v>2039</c:v>
                </c:pt>
                <c:pt idx="94">
                  <c:v>2040</c:v>
                </c:pt>
                <c:pt idx="95">
                  <c:v>2041</c:v>
                </c:pt>
                <c:pt idx="96">
                  <c:v>2042</c:v>
                </c:pt>
                <c:pt idx="97">
                  <c:v>2043</c:v>
                </c:pt>
                <c:pt idx="98">
                  <c:v>2044年</c:v>
                </c:pt>
              </c:strCache>
            </c:strRef>
          </c:cat>
          <c:val>
            <c:numRef>
              <c:f>'教勢予測(2)'!$M$6:$M$104</c:f>
              <c:numCache>
                <c:formatCode>General</c:formatCode>
                <c:ptCount val="99"/>
                <c:pt idx="68" formatCode="0.0_);[Red]\(0.0\)">
                  <c:v>61</c:v>
                </c:pt>
                <c:pt idx="69" formatCode="0.0_);[Red]\(0.0\)">
                  <c:v>61.61</c:v>
                </c:pt>
                <c:pt idx="70" formatCode="0.0_);[Red]\(0.0\)">
                  <c:v>62.226100000000002</c:v>
                </c:pt>
                <c:pt idx="71" formatCode="0.0_);[Red]\(0.0\)">
                  <c:v>62.848361000000004</c:v>
                </c:pt>
                <c:pt idx="72" formatCode="0.0_);[Red]\(0.0\)">
                  <c:v>63.476844610000008</c:v>
                </c:pt>
                <c:pt idx="73" formatCode="0.0_);[Red]\(0.0\)">
                  <c:v>64.111613056100012</c:v>
                </c:pt>
                <c:pt idx="74" formatCode="0.0_);[Red]\(0.0\)">
                  <c:v>64.752729186661014</c:v>
                </c:pt>
                <c:pt idx="75" formatCode="0.0_);[Red]\(0.0\)">
                  <c:v>65.400256478527623</c:v>
                </c:pt>
                <c:pt idx="76" formatCode="0.0_);[Red]\(0.0\)">
                  <c:v>66.054259043312896</c:v>
                </c:pt>
                <c:pt idx="77" formatCode="0.0_);[Red]\(0.0\)">
                  <c:v>66.714801633746021</c:v>
                </c:pt>
                <c:pt idx="78" formatCode="0.0_);[Red]\(0.0\)">
                  <c:v>67.381949650083484</c:v>
                </c:pt>
                <c:pt idx="79" formatCode="0.0_);[Red]\(0.0\)">
                  <c:v>68.055769146584325</c:v>
                </c:pt>
                <c:pt idx="80" formatCode="0.0_);[Red]\(0.0\)">
                  <c:v>68.736326838050175</c:v>
                </c:pt>
                <c:pt idx="81" formatCode="0.0_);[Red]\(0.0\)">
                  <c:v>69.423690106430683</c:v>
                </c:pt>
                <c:pt idx="82" formatCode="0.0_);[Red]\(0.0\)">
                  <c:v>70.117927007494984</c:v>
                </c:pt>
                <c:pt idx="83" formatCode="0.0_);[Red]\(0.0\)">
                  <c:v>70.819106277569929</c:v>
                </c:pt>
                <c:pt idx="84" formatCode="0.0_);[Red]\(0.0\)">
                  <c:v>71.527297340345626</c:v>
                </c:pt>
                <c:pt idx="85" formatCode="0.0_);[Red]\(0.0\)">
                  <c:v>72.242570313749084</c:v>
                </c:pt>
                <c:pt idx="86" formatCode="0.0_);[Red]\(0.0\)">
                  <c:v>72.964996016886573</c:v>
                </c:pt>
                <c:pt idx="87" formatCode="0.0_);[Red]\(0.0\)">
                  <c:v>73.694645977055444</c:v>
                </c:pt>
                <c:pt idx="88" formatCode="0.0_);[Red]\(0.0\)">
                  <c:v>74.431592436825994</c:v>
                </c:pt>
                <c:pt idx="89" formatCode="0.0_);[Red]\(0.0\)">
                  <c:v>75.17590836119426</c:v>
                </c:pt>
                <c:pt idx="90" formatCode="0.0_);[Red]\(0.0\)">
                  <c:v>75.927667444806204</c:v>
                </c:pt>
                <c:pt idx="91" formatCode="0.0_);[Red]\(0.0\)">
                  <c:v>76.686944119254264</c:v>
                </c:pt>
                <c:pt idx="92" formatCode="0.0_);[Red]\(0.0\)">
                  <c:v>77.453813560446804</c:v>
                </c:pt>
                <c:pt idx="93" formatCode="0.0_);[Red]\(0.0\)">
                  <c:v>78.228351696051277</c:v>
                </c:pt>
                <c:pt idx="94" formatCode="0.0_);[Red]\(0.0\)">
                  <c:v>79.010635213011795</c:v>
                </c:pt>
                <c:pt idx="95" formatCode="0.0_);[Red]\(0.0\)">
                  <c:v>79.800741565141919</c:v>
                </c:pt>
                <c:pt idx="96" formatCode="0.0_);[Red]\(0.0\)">
                  <c:v>80.598748980793346</c:v>
                </c:pt>
                <c:pt idx="97" formatCode="0.0_);[Red]\(0.0\)">
                  <c:v>81.404736470601279</c:v>
                </c:pt>
                <c:pt idx="98" formatCode="0.0_);[Red]\(0.0\)">
                  <c:v>82.218783835307292</c:v>
                </c:pt>
              </c:numCache>
            </c:numRef>
          </c:val>
          <c:smooth val="0"/>
          <c:extLst>
            <c:ext xmlns:c16="http://schemas.microsoft.com/office/drawing/2014/chart" uri="{C3380CC4-5D6E-409C-BE32-E72D297353CC}">
              <c16:uniqueId val="{00000003-F298-48A2-8439-19E724139992}"/>
            </c:ext>
          </c:extLst>
        </c:ser>
        <c:ser>
          <c:idx val="0"/>
          <c:order val="4"/>
          <c:tx>
            <c:strRef>
              <c:f>'教勢予測(2)'!$N$5</c:f>
              <c:strCache>
                <c:ptCount val="1"/>
              </c:strCache>
            </c:strRef>
          </c:tx>
          <c:spPr>
            <a:ln w="28575" cap="rnd">
              <a:solidFill>
                <a:schemeClr val="accent1"/>
              </a:solidFill>
              <a:round/>
            </a:ln>
            <a:effectLst/>
          </c:spPr>
          <c:marker>
            <c:symbol val="none"/>
          </c:marker>
          <c:cat>
            <c:strRef>
              <c:f>'教勢予測(2)'!$I$6:$I$104</c:f>
              <c:strCache>
                <c:ptCount val="9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pt idx="73">
                  <c:v>2019</c:v>
                </c:pt>
                <c:pt idx="74">
                  <c:v>2020</c:v>
                </c:pt>
                <c:pt idx="75">
                  <c:v>2021</c:v>
                </c:pt>
                <c:pt idx="76">
                  <c:v>2022</c:v>
                </c:pt>
                <c:pt idx="77">
                  <c:v>2023</c:v>
                </c:pt>
                <c:pt idx="78">
                  <c:v>2024</c:v>
                </c:pt>
                <c:pt idx="79">
                  <c:v>2025</c:v>
                </c:pt>
                <c:pt idx="80">
                  <c:v>2026</c:v>
                </c:pt>
                <c:pt idx="81">
                  <c:v>2027</c:v>
                </c:pt>
                <c:pt idx="82">
                  <c:v>2028</c:v>
                </c:pt>
                <c:pt idx="83">
                  <c:v>2029</c:v>
                </c:pt>
                <c:pt idx="84">
                  <c:v>2030</c:v>
                </c:pt>
                <c:pt idx="85">
                  <c:v>2031</c:v>
                </c:pt>
                <c:pt idx="86">
                  <c:v>2032</c:v>
                </c:pt>
                <c:pt idx="87">
                  <c:v>2033</c:v>
                </c:pt>
                <c:pt idx="88">
                  <c:v>2034</c:v>
                </c:pt>
                <c:pt idx="89">
                  <c:v>2035</c:v>
                </c:pt>
                <c:pt idx="90">
                  <c:v>2036</c:v>
                </c:pt>
                <c:pt idx="91">
                  <c:v>2037</c:v>
                </c:pt>
                <c:pt idx="92">
                  <c:v>2038</c:v>
                </c:pt>
                <c:pt idx="93">
                  <c:v>2039</c:v>
                </c:pt>
                <c:pt idx="94">
                  <c:v>2040</c:v>
                </c:pt>
                <c:pt idx="95">
                  <c:v>2041</c:v>
                </c:pt>
                <c:pt idx="96">
                  <c:v>2042</c:v>
                </c:pt>
                <c:pt idx="97">
                  <c:v>2043</c:v>
                </c:pt>
                <c:pt idx="98">
                  <c:v>2044年</c:v>
                </c:pt>
              </c:strCache>
            </c:strRef>
          </c:cat>
          <c:val>
            <c:numRef>
              <c:f>'教勢予測(2)'!$N$6:$N$104</c:f>
              <c:numCache>
                <c:formatCode>General</c:formatCode>
                <c:ptCount val="99"/>
                <c:pt idx="68" formatCode="0.0_);[Red]\(0.0\)">
                  <c:v>61</c:v>
                </c:pt>
                <c:pt idx="69" formatCode="0.0_);[Red]\(0.0\)">
                  <c:v>62.83</c:v>
                </c:pt>
                <c:pt idx="70" formatCode="0.0_);[Red]\(0.0\)">
                  <c:v>64.7149</c:v>
                </c:pt>
                <c:pt idx="71" formatCode="0.0_);[Red]\(0.0\)">
                  <c:v>66.656346999999997</c:v>
                </c:pt>
                <c:pt idx="72" formatCode="0.0_);[Red]\(0.0\)">
                  <c:v>68.656037409999996</c:v>
                </c:pt>
                <c:pt idx="73" formatCode="0.0_);[Red]\(0.0\)">
                  <c:v>70.715718532300002</c:v>
                </c:pt>
                <c:pt idx="74" formatCode="0.0_);[Red]\(0.0\)">
                  <c:v>72.837190088268997</c:v>
                </c:pt>
                <c:pt idx="75" formatCode="0.0_);[Red]\(0.0\)">
                  <c:v>75.022305790917073</c:v>
                </c:pt>
                <c:pt idx="76" formatCode="0.0_);[Red]\(0.0\)">
                  <c:v>77.27297496464459</c:v>
                </c:pt>
                <c:pt idx="77" formatCode="0.0_);[Red]\(0.0\)">
                  <c:v>79.591164213583923</c:v>
                </c:pt>
                <c:pt idx="78" formatCode="0.0_);[Red]\(0.0\)">
                  <c:v>81.978899139991441</c:v>
                </c:pt>
                <c:pt idx="79" formatCode="0.0_);[Red]\(0.0\)">
                  <c:v>84.43826611419118</c:v>
                </c:pt>
                <c:pt idx="80" formatCode="0.0_);[Red]\(0.0\)">
                  <c:v>86.971414097616915</c:v>
                </c:pt>
                <c:pt idx="81" formatCode="0.0_);[Red]\(0.0\)">
                  <c:v>89.580556520545429</c:v>
                </c:pt>
                <c:pt idx="82" formatCode="0.0_);[Red]\(0.0\)">
                  <c:v>92.267973216161792</c:v>
                </c:pt>
                <c:pt idx="83" formatCode="0.0_);[Red]\(0.0\)">
                  <c:v>95.036012412646642</c:v>
                </c:pt>
                <c:pt idx="84" formatCode="0.0_);[Red]\(0.0\)">
                  <c:v>97.887092785026041</c:v>
                </c:pt>
                <c:pt idx="85" formatCode="0.0_);[Red]\(0.0\)">
                  <c:v>100.82370556857683</c:v>
                </c:pt>
                <c:pt idx="86" formatCode="0.0_);[Red]\(0.0\)">
                  <c:v>103.84841673563413</c:v>
                </c:pt>
                <c:pt idx="87" formatCode="0.0_);[Red]\(0.0\)">
                  <c:v>106.96386923770316</c:v>
                </c:pt>
                <c:pt idx="88" formatCode="0.0_);[Red]\(0.0\)">
                  <c:v>110.17278531483426</c:v>
                </c:pt>
                <c:pt idx="89" formatCode="0.0_);[Red]\(0.0\)">
                  <c:v>113.47796887427928</c:v>
                </c:pt>
                <c:pt idx="90" formatCode="0.0_);[Red]\(0.0\)">
                  <c:v>116.88230794050767</c:v>
                </c:pt>
                <c:pt idx="91" formatCode="0.0_);[Red]\(0.0\)">
                  <c:v>120.3887771787229</c:v>
                </c:pt>
                <c:pt idx="92" formatCode="0.0_);[Red]\(0.0\)">
                  <c:v>124.0004404940846</c:v>
                </c:pt>
                <c:pt idx="93" formatCode="0.0_);[Red]\(0.0\)">
                  <c:v>127.72045370890714</c:v>
                </c:pt>
                <c:pt idx="94" formatCode="0.0_);[Red]\(0.0\)">
                  <c:v>131.55206732017436</c:v>
                </c:pt>
                <c:pt idx="95" formatCode="0.0_);[Red]\(0.0\)">
                  <c:v>135.4986293397796</c:v>
                </c:pt>
                <c:pt idx="96" formatCode="0.0_);[Red]\(0.0\)">
                  <c:v>139.56358821997298</c:v>
                </c:pt>
                <c:pt idx="97" formatCode="0.0_);[Red]\(0.0\)">
                  <c:v>143.75049586657218</c:v>
                </c:pt>
                <c:pt idx="98" formatCode="0.0_);[Red]\(0.0\)">
                  <c:v>148.06301074256936</c:v>
                </c:pt>
              </c:numCache>
            </c:numRef>
          </c:val>
          <c:smooth val="0"/>
          <c:extLst>
            <c:ext xmlns:c16="http://schemas.microsoft.com/office/drawing/2014/chart" uri="{C3380CC4-5D6E-409C-BE32-E72D297353CC}">
              <c16:uniqueId val="{00000004-F298-48A2-8439-19E724139992}"/>
            </c:ext>
          </c:extLst>
        </c:ser>
        <c:dLbls>
          <c:showLegendKey val="0"/>
          <c:showVal val="0"/>
          <c:showCatName val="0"/>
          <c:showSerName val="0"/>
          <c:showPercent val="0"/>
          <c:showBubbleSize val="0"/>
        </c:dLbls>
        <c:marker val="1"/>
        <c:smooth val="0"/>
        <c:axId val="529043320"/>
        <c:axId val="529034696"/>
      </c:lineChart>
      <c:catAx>
        <c:axId val="529035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38616"/>
        <c:crosses val="autoZero"/>
        <c:auto val="1"/>
        <c:lblAlgn val="ctr"/>
        <c:lblOffset val="100"/>
        <c:noMultiLvlLbl val="0"/>
      </c:catAx>
      <c:valAx>
        <c:axId val="529038616"/>
        <c:scaling>
          <c:orientation val="minMax"/>
          <c:max val="13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t>Church Number</a:t>
                </a:r>
                <a:endParaRPr lang="ja-JP"/>
              </a:p>
            </c:rich>
          </c:tx>
          <c:layout>
            <c:manualLayout>
              <c:xMode val="edge"/>
              <c:yMode val="edge"/>
              <c:x val="8.006224183554924E-3"/>
              <c:y val="0.31082509718609092"/>
            </c:manualLayout>
          </c:layout>
          <c:overlay val="0"/>
          <c:spPr>
            <a:noFill/>
            <a:ln>
              <a:noFill/>
            </a:ln>
            <a:effectLst/>
          </c:spPr>
          <c:txPr>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35480"/>
        <c:crosses val="autoZero"/>
        <c:crossBetween val="between"/>
        <c:majorUnit val="1000"/>
      </c:valAx>
      <c:catAx>
        <c:axId val="529043320"/>
        <c:scaling>
          <c:orientation val="minMax"/>
        </c:scaling>
        <c:delete val="1"/>
        <c:axPos val="b"/>
        <c:numFmt formatCode="General" sourceLinked="1"/>
        <c:majorTickMark val="none"/>
        <c:minorTickMark val="none"/>
        <c:tickLblPos val="nextTo"/>
        <c:crossAx val="529034696"/>
        <c:crosses val="autoZero"/>
        <c:auto val="1"/>
        <c:lblAlgn val="ctr"/>
        <c:lblOffset val="100"/>
        <c:noMultiLvlLbl val="0"/>
      </c:catAx>
      <c:valAx>
        <c:axId val="529034696"/>
        <c:scaling>
          <c:orientation val="minMax"/>
        </c:scaling>
        <c:delete val="0"/>
        <c:axPos val="r"/>
        <c:title>
          <c:tx>
            <c:rich>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t>Number of Beliver *10K</a:t>
                </a:r>
                <a:endParaRPr lang="ja-JP"/>
              </a:p>
            </c:rich>
          </c:tx>
          <c:layout>
            <c:manualLayout>
              <c:xMode val="edge"/>
              <c:yMode val="edge"/>
              <c:x val="0.80247769702996052"/>
              <c:y val="0.17414768530946553"/>
            </c:manualLayout>
          </c:layout>
          <c:overlay val="0"/>
          <c:spPr>
            <a:noFill/>
            <a:ln>
              <a:noFill/>
            </a:ln>
            <a:effectLst/>
          </c:spPr>
          <c:txPr>
            <a:bodyPr rot="0" spcFirstLastPara="1" vertOverflow="ellipsis" vert="eaVert"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29043320"/>
        <c:crosses val="max"/>
        <c:crossBetween val="between"/>
        <c:majorUnit val="10"/>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0.80955606624191612"/>
          <c:y val="0.88126408847126148"/>
          <c:w val="0.18248831684174868"/>
          <c:h val="0.10206924729232322"/>
        </c:manualLayout>
      </c:layou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06A5D-87E0-4062-A467-564EFC9F4D2B}"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58B485B-8B54-420D-A360-041008DB68C0}">
      <dgm:prSet/>
      <dgm:spPr/>
      <dgm:t>
        <a:bodyPr/>
        <a:lstStyle/>
        <a:p>
          <a:r>
            <a:rPr lang="en-US"/>
            <a:t>Japanese Christian Church Outlook</a:t>
          </a:r>
        </a:p>
      </dgm:t>
    </dgm:pt>
    <dgm:pt modelId="{184BBD81-E53E-4D30-97CA-9FDE269273C1}" type="parTrans" cxnId="{9AF31CA3-0D17-4C88-8797-90904FB87F82}">
      <dgm:prSet/>
      <dgm:spPr/>
      <dgm:t>
        <a:bodyPr/>
        <a:lstStyle/>
        <a:p>
          <a:endParaRPr lang="en-US"/>
        </a:p>
      </dgm:t>
    </dgm:pt>
    <dgm:pt modelId="{DC985ED8-9DD7-4B72-A73E-10D1320F5241}" type="sibTrans" cxnId="{9AF31CA3-0D17-4C88-8797-90904FB87F82}">
      <dgm:prSet/>
      <dgm:spPr/>
      <dgm:t>
        <a:bodyPr/>
        <a:lstStyle/>
        <a:p>
          <a:endParaRPr lang="en-US"/>
        </a:p>
      </dgm:t>
    </dgm:pt>
    <dgm:pt modelId="{AC31996F-DED6-402A-8D86-7EF9DE30D34E}">
      <dgm:prSet/>
      <dgm:spPr/>
      <dgm:t>
        <a:bodyPr/>
        <a:lstStyle/>
        <a:p>
          <a:r>
            <a:rPr lang="en-US" dirty="0"/>
            <a:t>Structural  View</a:t>
          </a:r>
        </a:p>
      </dgm:t>
    </dgm:pt>
    <dgm:pt modelId="{8E2CB58E-B8F5-4660-86CC-30AB10081D9E}" type="parTrans" cxnId="{474D8831-77EF-4B99-904B-757F486DB9C1}">
      <dgm:prSet/>
      <dgm:spPr/>
      <dgm:t>
        <a:bodyPr/>
        <a:lstStyle/>
        <a:p>
          <a:endParaRPr lang="en-US"/>
        </a:p>
      </dgm:t>
    </dgm:pt>
    <dgm:pt modelId="{759421CF-8B79-4BCE-96B9-E6AFDCD43F5B}" type="sibTrans" cxnId="{474D8831-77EF-4B99-904B-757F486DB9C1}">
      <dgm:prSet/>
      <dgm:spPr/>
      <dgm:t>
        <a:bodyPr/>
        <a:lstStyle/>
        <a:p>
          <a:endParaRPr lang="en-US"/>
        </a:p>
      </dgm:t>
    </dgm:pt>
    <dgm:pt modelId="{1402EE15-9E4C-4A9A-93ED-5CFF746FDF02}">
      <dgm:prSet/>
      <dgm:spPr/>
      <dgm:t>
        <a:bodyPr/>
        <a:lstStyle/>
        <a:p>
          <a:r>
            <a:rPr lang="en-US" dirty="0"/>
            <a:t>Historical  View</a:t>
          </a:r>
        </a:p>
      </dgm:t>
    </dgm:pt>
    <dgm:pt modelId="{E7A17E8F-8698-4484-BC99-70E46700D2D7}" type="sibTrans" cxnId="{9FF39DE8-E23E-4798-8BA8-36AC0A351D89}">
      <dgm:prSet/>
      <dgm:spPr/>
      <dgm:t>
        <a:bodyPr/>
        <a:lstStyle/>
        <a:p>
          <a:endParaRPr kumimoji="1" lang="ja-JP" altLang="en-US"/>
        </a:p>
      </dgm:t>
    </dgm:pt>
    <dgm:pt modelId="{F0D368ED-E25D-4677-8477-B280E3C6DF8E}" type="parTrans" cxnId="{9FF39DE8-E23E-4798-8BA8-36AC0A351D89}">
      <dgm:prSet/>
      <dgm:spPr/>
      <dgm:t>
        <a:bodyPr/>
        <a:lstStyle/>
        <a:p>
          <a:endParaRPr kumimoji="1" lang="ja-JP" altLang="en-US"/>
        </a:p>
      </dgm:t>
    </dgm:pt>
    <dgm:pt modelId="{7C47DD29-AE79-4C7C-A530-7C0FD4745450}" type="pres">
      <dgm:prSet presAssocID="{A8006A5D-87E0-4062-A467-564EFC9F4D2B}" presName="outerComposite" presStyleCnt="0">
        <dgm:presLayoutVars>
          <dgm:chMax val="5"/>
          <dgm:dir/>
          <dgm:resizeHandles val="exact"/>
        </dgm:presLayoutVars>
      </dgm:prSet>
      <dgm:spPr/>
    </dgm:pt>
    <dgm:pt modelId="{E2E03309-1BE5-4435-AB4C-5DFF21FAA7FA}" type="pres">
      <dgm:prSet presAssocID="{A8006A5D-87E0-4062-A467-564EFC9F4D2B}" presName="dummyMaxCanvas" presStyleCnt="0">
        <dgm:presLayoutVars/>
      </dgm:prSet>
      <dgm:spPr/>
    </dgm:pt>
    <dgm:pt modelId="{01D18588-5F16-4100-8B18-61383262E63B}" type="pres">
      <dgm:prSet presAssocID="{A8006A5D-87E0-4062-A467-564EFC9F4D2B}" presName="ThreeNodes_1" presStyleLbl="node1" presStyleIdx="0" presStyleCnt="3">
        <dgm:presLayoutVars>
          <dgm:bulletEnabled val="1"/>
        </dgm:presLayoutVars>
      </dgm:prSet>
      <dgm:spPr/>
    </dgm:pt>
    <dgm:pt modelId="{C5387A8D-079D-49CA-9761-964A7381842A}" type="pres">
      <dgm:prSet presAssocID="{A8006A5D-87E0-4062-A467-564EFC9F4D2B}" presName="ThreeNodes_2" presStyleLbl="node1" presStyleIdx="1" presStyleCnt="3" custLinFactY="18057" custLinFactNeighborX="4281" custLinFactNeighborY="100000">
        <dgm:presLayoutVars>
          <dgm:bulletEnabled val="1"/>
        </dgm:presLayoutVars>
      </dgm:prSet>
      <dgm:spPr/>
    </dgm:pt>
    <dgm:pt modelId="{F92BE0D8-69F9-479F-BAA3-3BF967C9DACC}" type="pres">
      <dgm:prSet presAssocID="{A8006A5D-87E0-4062-A467-564EFC9F4D2B}" presName="ThreeNodes_3" presStyleLbl="node1" presStyleIdx="2" presStyleCnt="3" custLinFactY="-12116" custLinFactNeighborX="-10415" custLinFactNeighborY="-100000">
        <dgm:presLayoutVars>
          <dgm:bulletEnabled val="1"/>
        </dgm:presLayoutVars>
      </dgm:prSet>
      <dgm:spPr/>
    </dgm:pt>
    <dgm:pt modelId="{8F15FE17-19DB-462E-AE52-67F28C20AD8A}" type="pres">
      <dgm:prSet presAssocID="{A8006A5D-87E0-4062-A467-564EFC9F4D2B}" presName="ThreeConn_1-2" presStyleLbl="fgAccFollowNode1" presStyleIdx="0" presStyleCnt="2">
        <dgm:presLayoutVars>
          <dgm:bulletEnabled val="1"/>
        </dgm:presLayoutVars>
      </dgm:prSet>
      <dgm:spPr/>
    </dgm:pt>
    <dgm:pt modelId="{A37DDA34-FF47-4BDF-B584-858286DE451E}" type="pres">
      <dgm:prSet presAssocID="{A8006A5D-87E0-4062-A467-564EFC9F4D2B}" presName="ThreeConn_2-3" presStyleLbl="fgAccFollowNode1" presStyleIdx="1" presStyleCnt="2">
        <dgm:presLayoutVars>
          <dgm:bulletEnabled val="1"/>
        </dgm:presLayoutVars>
      </dgm:prSet>
      <dgm:spPr/>
    </dgm:pt>
    <dgm:pt modelId="{789A4E2E-6A89-477A-9203-C60159F04E7D}" type="pres">
      <dgm:prSet presAssocID="{A8006A5D-87E0-4062-A467-564EFC9F4D2B}" presName="ThreeNodes_1_text" presStyleLbl="node1" presStyleIdx="2" presStyleCnt="3">
        <dgm:presLayoutVars>
          <dgm:bulletEnabled val="1"/>
        </dgm:presLayoutVars>
      </dgm:prSet>
      <dgm:spPr/>
    </dgm:pt>
    <dgm:pt modelId="{0EF709B2-419F-4E63-AA7C-2FEE59FD1FF0}" type="pres">
      <dgm:prSet presAssocID="{A8006A5D-87E0-4062-A467-564EFC9F4D2B}" presName="ThreeNodes_2_text" presStyleLbl="node1" presStyleIdx="2" presStyleCnt="3">
        <dgm:presLayoutVars>
          <dgm:bulletEnabled val="1"/>
        </dgm:presLayoutVars>
      </dgm:prSet>
      <dgm:spPr/>
    </dgm:pt>
    <dgm:pt modelId="{98821F9F-7740-439E-95A0-8D3F9F2ECF0B}" type="pres">
      <dgm:prSet presAssocID="{A8006A5D-87E0-4062-A467-564EFC9F4D2B}" presName="ThreeNodes_3_text" presStyleLbl="node1" presStyleIdx="2" presStyleCnt="3">
        <dgm:presLayoutVars>
          <dgm:bulletEnabled val="1"/>
        </dgm:presLayoutVars>
      </dgm:prSet>
      <dgm:spPr/>
    </dgm:pt>
  </dgm:ptLst>
  <dgm:cxnLst>
    <dgm:cxn modelId="{6ABFA512-787E-451C-A664-C3A3F032A071}" type="presOf" srcId="{A8006A5D-87E0-4062-A467-564EFC9F4D2B}" destId="{7C47DD29-AE79-4C7C-A530-7C0FD4745450}" srcOrd="0" destOrd="0" presId="urn:microsoft.com/office/officeart/2005/8/layout/vProcess5"/>
    <dgm:cxn modelId="{07E4C218-B5A0-4A57-925E-F5745C2D99ED}" type="presOf" srcId="{AC31996F-DED6-402A-8D86-7EF9DE30D34E}" destId="{0EF709B2-419F-4E63-AA7C-2FEE59FD1FF0}" srcOrd="1" destOrd="0" presId="urn:microsoft.com/office/officeart/2005/8/layout/vProcess5"/>
    <dgm:cxn modelId="{D8130421-50A6-4F1B-9D44-16ECDE6DE46E}" type="presOf" srcId="{AC31996F-DED6-402A-8D86-7EF9DE30D34E}" destId="{C5387A8D-079D-49CA-9761-964A7381842A}" srcOrd="0" destOrd="0" presId="urn:microsoft.com/office/officeart/2005/8/layout/vProcess5"/>
    <dgm:cxn modelId="{474D8831-77EF-4B99-904B-757F486DB9C1}" srcId="{A8006A5D-87E0-4062-A467-564EFC9F4D2B}" destId="{AC31996F-DED6-402A-8D86-7EF9DE30D34E}" srcOrd="1" destOrd="0" parTransId="{8E2CB58E-B8F5-4660-86CC-30AB10081D9E}" sibTransId="{759421CF-8B79-4BCE-96B9-E6AFDCD43F5B}"/>
    <dgm:cxn modelId="{3DFF6F34-B730-4F65-8D10-DC73705AADC2}" type="presOf" srcId="{1402EE15-9E4C-4A9A-93ED-5CFF746FDF02}" destId="{98821F9F-7740-439E-95A0-8D3F9F2ECF0B}" srcOrd="1" destOrd="0" presId="urn:microsoft.com/office/officeart/2005/8/layout/vProcess5"/>
    <dgm:cxn modelId="{01CB4B35-E090-4A65-910B-D09FCDAD04ED}" type="presOf" srcId="{1402EE15-9E4C-4A9A-93ED-5CFF746FDF02}" destId="{F92BE0D8-69F9-479F-BAA3-3BF967C9DACC}" srcOrd="0" destOrd="0" presId="urn:microsoft.com/office/officeart/2005/8/layout/vProcess5"/>
    <dgm:cxn modelId="{305F5B3A-387B-49EE-935C-957CC8E33FB7}" type="presOf" srcId="{158B485B-8B54-420D-A360-041008DB68C0}" destId="{01D18588-5F16-4100-8B18-61383262E63B}" srcOrd="0" destOrd="0" presId="urn:microsoft.com/office/officeart/2005/8/layout/vProcess5"/>
    <dgm:cxn modelId="{24B4D83F-71DB-4310-A86C-1D50D71B524F}" type="presOf" srcId="{DC985ED8-9DD7-4B72-A73E-10D1320F5241}" destId="{8F15FE17-19DB-462E-AE52-67F28C20AD8A}" srcOrd="0" destOrd="0" presId="urn:microsoft.com/office/officeart/2005/8/layout/vProcess5"/>
    <dgm:cxn modelId="{1340925B-1C8C-40F2-9E30-7A8AC4E1A066}" type="presOf" srcId="{158B485B-8B54-420D-A360-041008DB68C0}" destId="{789A4E2E-6A89-477A-9203-C60159F04E7D}" srcOrd="1" destOrd="0" presId="urn:microsoft.com/office/officeart/2005/8/layout/vProcess5"/>
    <dgm:cxn modelId="{9AF31CA3-0D17-4C88-8797-90904FB87F82}" srcId="{A8006A5D-87E0-4062-A467-564EFC9F4D2B}" destId="{158B485B-8B54-420D-A360-041008DB68C0}" srcOrd="0" destOrd="0" parTransId="{184BBD81-E53E-4D30-97CA-9FDE269273C1}" sibTransId="{DC985ED8-9DD7-4B72-A73E-10D1320F5241}"/>
    <dgm:cxn modelId="{9FF39DE8-E23E-4798-8BA8-36AC0A351D89}" srcId="{A8006A5D-87E0-4062-A467-564EFC9F4D2B}" destId="{1402EE15-9E4C-4A9A-93ED-5CFF746FDF02}" srcOrd="2" destOrd="0" parTransId="{F0D368ED-E25D-4677-8477-B280E3C6DF8E}" sibTransId="{E7A17E8F-8698-4484-BC99-70E46700D2D7}"/>
    <dgm:cxn modelId="{B1DABCF1-6A34-423C-AC5A-85599C9DE7B7}" type="presOf" srcId="{759421CF-8B79-4BCE-96B9-E6AFDCD43F5B}" destId="{A37DDA34-FF47-4BDF-B584-858286DE451E}" srcOrd="0" destOrd="0" presId="urn:microsoft.com/office/officeart/2005/8/layout/vProcess5"/>
    <dgm:cxn modelId="{6AE56472-9692-4E43-A4F8-652D7BD0122A}" type="presParOf" srcId="{7C47DD29-AE79-4C7C-A530-7C0FD4745450}" destId="{E2E03309-1BE5-4435-AB4C-5DFF21FAA7FA}" srcOrd="0" destOrd="0" presId="urn:microsoft.com/office/officeart/2005/8/layout/vProcess5"/>
    <dgm:cxn modelId="{759FABCF-9111-4F4C-879A-69D71D0A96E7}" type="presParOf" srcId="{7C47DD29-AE79-4C7C-A530-7C0FD4745450}" destId="{01D18588-5F16-4100-8B18-61383262E63B}" srcOrd="1" destOrd="0" presId="urn:microsoft.com/office/officeart/2005/8/layout/vProcess5"/>
    <dgm:cxn modelId="{A684F311-DEDA-4EFF-941B-9C42ED4EBBA8}" type="presParOf" srcId="{7C47DD29-AE79-4C7C-A530-7C0FD4745450}" destId="{C5387A8D-079D-49CA-9761-964A7381842A}" srcOrd="2" destOrd="0" presId="urn:microsoft.com/office/officeart/2005/8/layout/vProcess5"/>
    <dgm:cxn modelId="{B3AF4EFF-E291-481B-9973-FE4FD654DF05}" type="presParOf" srcId="{7C47DD29-AE79-4C7C-A530-7C0FD4745450}" destId="{F92BE0D8-69F9-479F-BAA3-3BF967C9DACC}" srcOrd="3" destOrd="0" presId="urn:microsoft.com/office/officeart/2005/8/layout/vProcess5"/>
    <dgm:cxn modelId="{9B321A72-DD1D-47AA-ABA8-3B5EB00B9FD6}" type="presParOf" srcId="{7C47DD29-AE79-4C7C-A530-7C0FD4745450}" destId="{8F15FE17-19DB-462E-AE52-67F28C20AD8A}" srcOrd="4" destOrd="0" presId="urn:microsoft.com/office/officeart/2005/8/layout/vProcess5"/>
    <dgm:cxn modelId="{97CBF040-5EC7-493C-BDC6-3D410B2382B9}" type="presParOf" srcId="{7C47DD29-AE79-4C7C-A530-7C0FD4745450}" destId="{A37DDA34-FF47-4BDF-B584-858286DE451E}" srcOrd="5" destOrd="0" presId="urn:microsoft.com/office/officeart/2005/8/layout/vProcess5"/>
    <dgm:cxn modelId="{66F6D51B-25B4-49B6-AC7D-6E7FDE281301}" type="presParOf" srcId="{7C47DD29-AE79-4C7C-A530-7C0FD4745450}" destId="{789A4E2E-6A89-477A-9203-C60159F04E7D}" srcOrd="6" destOrd="0" presId="urn:microsoft.com/office/officeart/2005/8/layout/vProcess5"/>
    <dgm:cxn modelId="{0F6FBCCD-68D7-4F28-8DE0-72B64580526A}" type="presParOf" srcId="{7C47DD29-AE79-4C7C-A530-7C0FD4745450}" destId="{0EF709B2-419F-4E63-AA7C-2FEE59FD1FF0}" srcOrd="7" destOrd="0" presId="urn:microsoft.com/office/officeart/2005/8/layout/vProcess5"/>
    <dgm:cxn modelId="{5699CFC3-B3D7-4309-AB0D-6E13D03A2B97}" type="presParOf" srcId="{7C47DD29-AE79-4C7C-A530-7C0FD4745450}" destId="{98821F9F-7740-439E-95A0-8D3F9F2ECF0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5EF1B3-53CB-4C37-AF9C-171FB7D15EB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5F797E4B-BFE6-4666-A996-4F7533C98F46}">
      <dgm:prSet custT="1"/>
      <dgm:spPr/>
      <dgm:t>
        <a:bodyPr/>
        <a:lstStyle/>
        <a:p>
          <a:r>
            <a:rPr lang="en-US" sz="3200" dirty="0"/>
            <a:t>Pray</a:t>
          </a:r>
        </a:p>
      </dgm:t>
    </dgm:pt>
    <dgm:pt modelId="{F54C6E00-58C4-4478-82B1-88B7ACEF9967}" type="parTrans" cxnId="{9B3F2579-399F-4687-BA95-CEE407B34018}">
      <dgm:prSet/>
      <dgm:spPr/>
      <dgm:t>
        <a:bodyPr/>
        <a:lstStyle/>
        <a:p>
          <a:endParaRPr lang="en-US" sz="3600"/>
        </a:p>
      </dgm:t>
    </dgm:pt>
    <dgm:pt modelId="{4FB0E0C5-57CB-4537-9B71-D22ADBAA3221}" type="sibTrans" cxnId="{9B3F2579-399F-4687-BA95-CEE407B34018}">
      <dgm:prSet/>
      <dgm:spPr/>
      <dgm:t>
        <a:bodyPr/>
        <a:lstStyle/>
        <a:p>
          <a:endParaRPr lang="en-US" sz="3600"/>
        </a:p>
      </dgm:t>
    </dgm:pt>
    <dgm:pt modelId="{33BD1F14-26DE-49AA-A364-3616CD5E93DE}">
      <dgm:prSet custT="1"/>
      <dgm:spPr/>
      <dgm:t>
        <a:bodyPr/>
        <a:lstStyle/>
        <a:p>
          <a:r>
            <a:rPr lang="en-US" sz="2800" dirty="0"/>
            <a:t>Pray for the soul of Japan, Christians, missionaries, Japanese pastors.</a:t>
          </a:r>
        </a:p>
      </dgm:t>
    </dgm:pt>
    <dgm:pt modelId="{09EA8EEC-8484-4BEF-991D-9B27D8C2E383}" type="parTrans" cxnId="{01076F32-8AFC-43A8-A0E8-219C2BB3E0B4}">
      <dgm:prSet/>
      <dgm:spPr/>
      <dgm:t>
        <a:bodyPr/>
        <a:lstStyle/>
        <a:p>
          <a:endParaRPr lang="en-US" sz="3600"/>
        </a:p>
      </dgm:t>
    </dgm:pt>
    <dgm:pt modelId="{2FE71516-8218-4912-A101-813EC2ADCAE2}" type="sibTrans" cxnId="{01076F32-8AFC-43A8-A0E8-219C2BB3E0B4}">
      <dgm:prSet/>
      <dgm:spPr/>
      <dgm:t>
        <a:bodyPr/>
        <a:lstStyle/>
        <a:p>
          <a:endParaRPr lang="en-US" sz="3600"/>
        </a:p>
      </dgm:t>
    </dgm:pt>
    <dgm:pt modelId="{54C03BB0-3EF3-4A08-904D-27A823D1D81B}">
      <dgm:prSet custT="1"/>
      <dgm:spPr/>
      <dgm:t>
        <a:bodyPr/>
        <a:lstStyle/>
        <a:p>
          <a:r>
            <a:rPr lang="en-US" sz="3200"/>
            <a:t>Send</a:t>
          </a:r>
        </a:p>
      </dgm:t>
    </dgm:pt>
    <dgm:pt modelId="{712D70DC-81A0-43F8-BA44-7D0139C5F047}" type="parTrans" cxnId="{BA1D4585-6756-4E62-991C-4E8E9269F725}">
      <dgm:prSet/>
      <dgm:spPr/>
      <dgm:t>
        <a:bodyPr/>
        <a:lstStyle/>
        <a:p>
          <a:endParaRPr lang="en-US" sz="3600"/>
        </a:p>
      </dgm:t>
    </dgm:pt>
    <dgm:pt modelId="{68D23414-94FE-46AD-8957-7D30824CE9CC}" type="sibTrans" cxnId="{BA1D4585-6756-4E62-991C-4E8E9269F725}">
      <dgm:prSet/>
      <dgm:spPr/>
      <dgm:t>
        <a:bodyPr/>
        <a:lstStyle/>
        <a:p>
          <a:endParaRPr lang="en-US" sz="3600"/>
        </a:p>
      </dgm:t>
    </dgm:pt>
    <dgm:pt modelId="{B9FA8978-31F0-4356-8A60-F3025F2FEF5F}">
      <dgm:prSet custT="1"/>
      <dgm:spPr/>
      <dgm:t>
        <a:bodyPr/>
        <a:lstStyle/>
        <a:p>
          <a:r>
            <a:rPr lang="en-US" sz="2800" dirty="0"/>
            <a:t>Send missionaries to Japan.</a:t>
          </a:r>
        </a:p>
      </dgm:t>
    </dgm:pt>
    <dgm:pt modelId="{038A07E8-15A7-4F78-95E3-3709D7C4105F}" type="parTrans" cxnId="{C1D5E72A-484E-4A44-87E4-07FFEAA68B94}">
      <dgm:prSet/>
      <dgm:spPr/>
      <dgm:t>
        <a:bodyPr/>
        <a:lstStyle/>
        <a:p>
          <a:endParaRPr lang="en-US" sz="3600"/>
        </a:p>
      </dgm:t>
    </dgm:pt>
    <dgm:pt modelId="{AB746C24-F813-432A-B96C-94E5B66B2F0E}" type="sibTrans" cxnId="{C1D5E72A-484E-4A44-87E4-07FFEAA68B94}">
      <dgm:prSet/>
      <dgm:spPr/>
      <dgm:t>
        <a:bodyPr/>
        <a:lstStyle/>
        <a:p>
          <a:endParaRPr lang="en-US" sz="3600"/>
        </a:p>
      </dgm:t>
    </dgm:pt>
    <dgm:pt modelId="{F053B2A5-AB15-4770-BE47-17BC1E2D44CE}">
      <dgm:prSet custT="1"/>
      <dgm:spPr/>
      <dgm:t>
        <a:bodyPr/>
        <a:lstStyle/>
        <a:p>
          <a:r>
            <a:rPr lang="en-US" sz="3200" dirty="0"/>
            <a:t>Encourage</a:t>
          </a:r>
        </a:p>
      </dgm:t>
    </dgm:pt>
    <dgm:pt modelId="{939D0FCB-00D0-419B-B00B-ED5D73B039A5}" type="parTrans" cxnId="{29379623-BE75-4D55-BAC8-FF8C9C97498C}">
      <dgm:prSet/>
      <dgm:spPr/>
      <dgm:t>
        <a:bodyPr/>
        <a:lstStyle/>
        <a:p>
          <a:endParaRPr lang="en-US" sz="3600"/>
        </a:p>
      </dgm:t>
    </dgm:pt>
    <dgm:pt modelId="{C7E27A96-15AD-4C7F-BB47-52AEEF5622EA}" type="sibTrans" cxnId="{29379623-BE75-4D55-BAC8-FF8C9C97498C}">
      <dgm:prSet/>
      <dgm:spPr/>
      <dgm:t>
        <a:bodyPr/>
        <a:lstStyle/>
        <a:p>
          <a:endParaRPr lang="en-US" sz="3600"/>
        </a:p>
      </dgm:t>
    </dgm:pt>
    <dgm:pt modelId="{E74A5447-0179-4022-BC3B-0333D886F62E}">
      <dgm:prSet custT="1"/>
      <dgm:spPr/>
      <dgm:t>
        <a:bodyPr/>
        <a:lstStyle/>
        <a:p>
          <a:r>
            <a:rPr lang="en-US" altLang="ja-JP" sz="2800" dirty="0"/>
            <a:t>Support and encourage missionaries who face tough ministry.</a:t>
          </a:r>
          <a:endParaRPr lang="en-US" sz="2800" dirty="0"/>
        </a:p>
      </dgm:t>
    </dgm:pt>
    <dgm:pt modelId="{EDE719FD-969B-457B-A904-A23B1C0CA4A7}" type="parTrans" cxnId="{EBBB9124-6A22-4ABB-9D5D-60091532BB63}">
      <dgm:prSet/>
      <dgm:spPr/>
      <dgm:t>
        <a:bodyPr/>
        <a:lstStyle/>
        <a:p>
          <a:endParaRPr lang="en-US" sz="3600"/>
        </a:p>
      </dgm:t>
    </dgm:pt>
    <dgm:pt modelId="{A6C1795F-2014-4FE2-BD06-C6731F451FF4}" type="sibTrans" cxnId="{EBBB9124-6A22-4ABB-9D5D-60091532BB63}">
      <dgm:prSet/>
      <dgm:spPr/>
      <dgm:t>
        <a:bodyPr/>
        <a:lstStyle/>
        <a:p>
          <a:endParaRPr lang="en-US" sz="3600"/>
        </a:p>
      </dgm:t>
    </dgm:pt>
    <dgm:pt modelId="{4D434227-D9EB-4770-8F2A-B048D313E354}" type="pres">
      <dgm:prSet presAssocID="{A45EF1B3-53CB-4C37-AF9C-171FB7D15EB1}" presName="Name0" presStyleCnt="0">
        <dgm:presLayoutVars>
          <dgm:dir/>
          <dgm:animLvl val="lvl"/>
          <dgm:resizeHandles val="exact"/>
        </dgm:presLayoutVars>
      </dgm:prSet>
      <dgm:spPr/>
    </dgm:pt>
    <dgm:pt modelId="{6F96563F-327D-4D6E-8CD6-8349E94E4D74}" type="pres">
      <dgm:prSet presAssocID="{5F797E4B-BFE6-4666-A996-4F7533C98F46}" presName="linNode" presStyleCnt="0"/>
      <dgm:spPr/>
    </dgm:pt>
    <dgm:pt modelId="{D9532B91-BB5A-4AC7-8259-D425BFD1037F}" type="pres">
      <dgm:prSet presAssocID="{5F797E4B-BFE6-4666-A996-4F7533C98F46}" presName="parentText" presStyleLbl="alignNode1" presStyleIdx="0" presStyleCnt="3">
        <dgm:presLayoutVars>
          <dgm:chMax val="1"/>
          <dgm:bulletEnabled/>
        </dgm:presLayoutVars>
      </dgm:prSet>
      <dgm:spPr/>
    </dgm:pt>
    <dgm:pt modelId="{8A54BE4B-4F5F-4049-925F-C0EEAA769494}" type="pres">
      <dgm:prSet presAssocID="{5F797E4B-BFE6-4666-A996-4F7533C98F46}" presName="descendantText" presStyleLbl="alignAccFollowNode1" presStyleIdx="0" presStyleCnt="3">
        <dgm:presLayoutVars>
          <dgm:bulletEnabled/>
        </dgm:presLayoutVars>
      </dgm:prSet>
      <dgm:spPr/>
    </dgm:pt>
    <dgm:pt modelId="{23256693-9335-40F6-9D0A-2FC7C154832E}" type="pres">
      <dgm:prSet presAssocID="{4FB0E0C5-57CB-4537-9B71-D22ADBAA3221}" presName="sp" presStyleCnt="0"/>
      <dgm:spPr/>
    </dgm:pt>
    <dgm:pt modelId="{F88D42CF-3A57-48FA-8C9B-47299B59FE79}" type="pres">
      <dgm:prSet presAssocID="{54C03BB0-3EF3-4A08-904D-27A823D1D81B}" presName="linNode" presStyleCnt="0"/>
      <dgm:spPr/>
    </dgm:pt>
    <dgm:pt modelId="{98FF762A-C35C-4F4A-90A2-EFEA1B9552F2}" type="pres">
      <dgm:prSet presAssocID="{54C03BB0-3EF3-4A08-904D-27A823D1D81B}" presName="parentText" presStyleLbl="alignNode1" presStyleIdx="1" presStyleCnt="3">
        <dgm:presLayoutVars>
          <dgm:chMax val="1"/>
          <dgm:bulletEnabled/>
        </dgm:presLayoutVars>
      </dgm:prSet>
      <dgm:spPr/>
    </dgm:pt>
    <dgm:pt modelId="{2DF829E7-A359-4F7D-923D-D30CBEDF45A2}" type="pres">
      <dgm:prSet presAssocID="{54C03BB0-3EF3-4A08-904D-27A823D1D81B}" presName="descendantText" presStyleLbl="alignAccFollowNode1" presStyleIdx="1" presStyleCnt="3">
        <dgm:presLayoutVars>
          <dgm:bulletEnabled/>
        </dgm:presLayoutVars>
      </dgm:prSet>
      <dgm:spPr/>
    </dgm:pt>
    <dgm:pt modelId="{41298778-50FD-4DB8-85EC-9BF9BABA173D}" type="pres">
      <dgm:prSet presAssocID="{68D23414-94FE-46AD-8957-7D30824CE9CC}" presName="sp" presStyleCnt="0"/>
      <dgm:spPr/>
    </dgm:pt>
    <dgm:pt modelId="{A13C54B2-FB14-4AF2-B998-B8A3B46B91C0}" type="pres">
      <dgm:prSet presAssocID="{F053B2A5-AB15-4770-BE47-17BC1E2D44CE}" presName="linNode" presStyleCnt="0"/>
      <dgm:spPr/>
    </dgm:pt>
    <dgm:pt modelId="{BFD3B174-CCAF-4C4A-9306-8539B5B6251C}" type="pres">
      <dgm:prSet presAssocID="{F053B2A5-AB15-4770-BE47-17BC1E2D44CE}" presName="parentText" presStyleLbl="alignNode1" presStyleIdx="2" presStyleCnt="3">
        <dgm:presLayoutVars>
          <dgm:chMax val="1"/>
          <dgm:bulletEnabled/>
        </dgm:presLayoutVars>
      </dgm:prSet>
      <dgm:spPr/>
    </dgm:pt>
    <dgm:pt modelId="{82023256-9CDB-4A91-BB58-C46BFBFF6617}" type="pres">
      <dgm:prSet presAssocID="{F053B2A5-AB15-4770-BE47-17BC1E2D44CE}" presName="descendantText" presStyleLbl="alignAccFollowNode1" presStyleIdx="2" presStyleCnt="3">
        <dgm:presLayoutVars>
          <dgm:bulletEnabled/>
        </dgm:presLayoutVars>
      </dgm:prSet>
      <dgm:spPr/>
    </dgm:pt>
  </dgm:ptLst>
  <dgm:cxnLst>
    <dgm:cxn modelId="{29379623-BE75-4D55-BAC8-FF8C9C97498C}" srcId="{A45EF1B3-53CB-4C37-AF9C-171FB7D15EB1}" destId="{F053B2A5-AB15-4770-BE47-17BC1E2D44CE}" srcOrd="2" destOrd="0" parTransId="{939D0FCB-00D0-419B-B00B-ED5D73B039A5}" sibTransId="{C7E27A96-15AD-4C7F-BB47-52AEEF5622EA}"/>
    <dgm:cxn modelId="{EBBB9124-6A22-4ABB-9D5D-60091532BB63}" srcId="{F053B2A5-AB15-4770-BE47-17BC1E2D44CE}" destId="{E74A5447-0179-4022-BC3B-0333D886F62E}" srcOrd="0" destOrd="0" parTransId="{EDE719FD-969B-457B-A904-A23B1C0CA4A7}" sibTransId="{A6C1795F-2014-4FE2-BD06-C6731F451FF4}"/>
    <dgm:cxn modelId="{C1D5E72A-484E-4A44-87E4-07FFEAA68B94}" srcId="{54C03BB0-3EF3-4A08-904D-27A823D1D81B}" destId="{B9FA8978-31F0-4356-8A60-F3025F2FEF5F}" srcOrd="0" destOrd="0" parTransId="{038A07E8-15A7-4F78-95E3-3709D7C4105F}" sibTransId="{AB746C24-F813-432A-B96C-94E5B66B2F0E}"/>
    <dgm:cxn modelId="{CD14F030-5A2E-459C-B99D-84A7B2A1567B}" type="presOf" srcId="{5F797E4B-BFE6-4666-A996-4F7533C98F46}" destId="{D9532B91-BB5A-4AC7-8259-D425BFD1037F}" srcOrd="0" destOrd="0" presId="urn:microsoft.com/office/officeart/2016/7/layout/VerticalSolidActionList"/>
    <dgm:cxn modelId="{AE63F631-5470-40B0-AFAF-D8F547DD1E48}" type="presOf" srcId="{F053B2A5-AB15-4770-BE47-17BC1E2D44CE}" destId="{BFD3B174-CCAF-4C4A-9306-8539B5B6251C}" srcOrd="0" destOrd="0" presId="urn:microsoft.com/office/officeart/2016/7/layout/VerticalSolidActionList"/>
    <dgm:cxn modelId="{01076F32-8AFC-43A8-A0E8-219C2BB3E0B4}" srcId="{5F797E4B-BFE6-4666-A996-4F7533C98F46}" destId="{33BD1F14-26DE-49AA-A364-3616CD5E93DE}" srcOrd="0" destOrd="0" parTransId="{09EA8EEC-8484-4BEF-991D-9B27D8C2E383}" sibTransId="{2FE71516-8218-4912-A101-813EC2ADCAE2}"/>
    <dgm:cxn modelId="{72150D71-8881-47E7-AA1B-B2A25212A22D}" type="presOf" srcId="{54C03BB0-3EF3-4A08-904D-27A823D1D81B}" destId="{98FF762A-C35C-4F4A-90A2-EFEA1B9552F2}" srcOrd="0" destOrd="0" presId="urn:microsoft.com/office/officeart/2016/7/layout/VerticalSolidActionList"/>
    <dgm:cxn modelId="{9B3F2579-399F-4687-BA95-CEE407B34018}" srcId="{A45EF1B3-53CB-4C37-AF9C-171FB7D15EB1}" destId="{5F797E4B-BFE6-4666-A996-4F7533C98F46}" srcOrd="0" destOrd="0" parTransId="{F54C6E00-58C4-4478-82B1-88B7ACEF9967}" sibTransId="{4FB0E0C5-57CB-4537-9B71-D22ADBAA3221}"/>
    <dgm:cxn modelId="{5764C97E-2BC3-426F-9616-2372D544E6AF}" type="presOf" srcId="{E74A5447-0179-4022-BC3B-0333D886F62E}" destId="{82023256-9CDB-4A91-BB58-C46BFBFF6617}" srcOrd="0" destOrd="0" presId="urn:microsoft.com/office/officeart/2016/7/layout/VerticalSolidActionList"/>
    <dgm:cxn modelId="{BA1D4585-6756-4E62-991C-4E8E9269F725}" srcId="{A45EF1B3-53CB-4C37-AF9C-171FB7D15EB1}" destId="{54C03BB0-3EF3-4A08-904D-27A823D1D81B}" srcOrd="1" destOrd="0" parTransId="{712D70DC-81A0-43F8-BA44-7D0139C5F047}" sibTransId="{68D23414-94FE-46AD-8957-7D30824CE9CC}"/>
    <dgm:cxn modelId="{159790A5-E63E-4A99-AB7E-8240577B7645}" type="presOf" srcId="{B9FA8978-31F0-4356-8A60-F3025F2FEF5F}" destId="{2DF829E7-A359-4F7D-923D-D30CBEDF45A2}" srcOrd="0" destOrd="0" presId="urn:microsoft.com/office/officeart/2016/7/layout/VerticalSolidActionList"/>
    <dgm:cxn modelId="{FBAEE2AD-53F1-4BBD-83F9-47453393B6E6}" type="presOf" srcId="{33BD1F14-26DE-49AA-A364-3616CD5E93DE}" destId="{8A54BE4B-4F5F-4049-925F-C0EEAA769494}" srcOrd="0" destOrd="0" presId="urn:microsoft.com/office/officeart/2016/7/layout/VerticalSolidActionList"/>
    <dgm:cxn modelId="{E12718F6-67D9-49C7-8BA1-AEA8AA613646}" type="presOf" srcId="{A45EF1B3-53CB-4C37-AF9C-171FB7D15EB1}" destId="{4D434227-D9EB-4770-8F2A-B048D313E354}" srcOrd="0" destOrd="0" presId="urn:microsoft.com/office/officeart/2016/7/layout/VerticalSolidActionList"/>
    <dgm:cxn modelId="{08D1815F-315D-4BA2-A78C-72D54211FE36}" type="presParOf" srcId="{4D434227-D9EB-4770-8F2A-B048D313E354}" destId="{6F96563F-327D-4D6E-8CD6-8349E94E4D74}" srcOrd="0" destOrd="0" presId="urn:microsoft.com/office/officeart/2016/7/layout/VerticalSolidActionList"/>
    <dgm:cxn modelId="{1D617F67-C1CB-416F-ACE2-8EB3E687D4C7}" type="presParOf" srcId="{6F96563F-327D-4D6E-8CD6-8349E94E4D74}" destId="{D9532B91-BB5A-4AC7-8259-D425BFD1037F}" srcOrd="0" destOrd="0" presId="urn:microsoft.com/office/officeart/2016/7/layout/VerticalSolidActionList"/>
    <dgm:cxn modelId="{3E6F64EC-6CC7-4E34-97FD-DCAFD277E04B}" type="presParOf" srcId="{6F96563F-327D-4D6E-8CD6-8349E94E4D74}" destId="{8A54BE4B-4F5F-4049-925F-C0EEAA769494}" srcOrd="1" destOrd="0" presId="urn:microsoft.com/office/officeart/2016/7/layout/VerticalSolidActionList"/>
    <dgm:cxn modelId="{F986BD7F-8BF0-4050-A3D8-285FB68A8C84}" type="presParOf" srcId="{4D434227-D9EB-4770-8F2A-B048D313E354}" destId="{23256693-9335-40F6-9D0A-2FC7C154832E}" srcOrd="1" destOrd="0" presId="urn:microsoft.com/office/officeart/2016/7/layout/VerticalSolidActionList"/>
    <dgm:cxn modelId="{9F16B557-DDA2-4556-A384-00DE221E14B9}" type="presParOf" srcId="{4D434227-D9EB-4770-8F2A-B048D313E354}" destId="{F88D42CF-3A57-48FA-8C9B-47299B59FE79}" srcOrd="2" destOrd="0" presId="urn:microsoft.com/office/officeart/2016/7/layout/VerticalSolidActionList"/>
    <dgm:cxn modelId="{164EAB8C-A7C1-4483-99FF-32DA172AA0BE}" type="presParOf" srcId="{F88D42CF-3A57-48FA-8C9B-47299B59FE79}" destId="{98FF762A-C35C-4F4A-90A2-EFEA1B9552F2}" srcOrd="0" destOrd="0" presId="urn:microsoft.com/office/officeart/2016/7/layout/VerticalSolidActionList"/>
    <dgm:cxn modelId="{B32AA44B-AA3F-4678-9714-5364D510D162}" type="presParOf" srcId="{F88D42CF-3A57-48FA-8C9B-47299B59FE79}" destId="{2DF829E7-A359-4F7D-923D-D30CBEDF45A2}" srcOrd="1" destOrd="0" presId="urn:microsoft.com/office/officeart/2016/7/layout/VerticalSolidActionList"/>
    <dgm:cxn modelId="{B4013F8A-40FD-49EE-BB76-4F5BACCF72D6}" type="presParOf" srcId="{4D434227-D9EB-4770-8F2A-B048D313E354}" destId="{41298778-50FD-4DB8-85EC-9BF9BABA173D}" srcOrd="3" destOrd="0" presId="urn:microsoft.com/office/officeart/2016/7/layout/VerticalSolidActionList"/>
    <dgm:cxn modelId="{9CDDCE6A-96AC-4F36-84B8-FC6F3552EEBE}" type="presParOf" srcId="{4D434227-D9EB-4770-8F2A-B048D313E354}" destId="{A13C54B2-FB14-4AF2-B998-B8A3B46B91C0}" srcOrd="4" destOrd="0" presId="urn:microsoft.com/office/officeart/2016/7/layout/VerticalSolidActionList"/>
    <dgm:cxn modelId="{2FB2F99C-F5BA-4003-BE79-0B538179F218}" type="presParOf" srcId="{A13C54B2-FB14-4AF2-B998-B8A3B46B91C0}" destId="{BFD3B174-CCAF-4C4A-9306-8539B5B6251C}" srcOrd="0" destOrd="0" presId="urn:microsoft.com/office/officeart/2016/7/layout/VerticalSolidActionList"/>
    <dgm:cxn modelId="{BC67F35B-1440-4594-AB2A-F0120FDFB594}" type="presParOf" srcId="{A13C54B2-FB14-4AF2-B998-B8A3B46B91C0}" destId="{82023256-9CDB-4A91-BB58-C46BFBFF661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18588-5F16-4100-8B18-61383262E63B}">
      <dsp:nvSpPr>
        <dsp:cNvPr id="0" name=""/>
        <dsp:cNvSpPr/>
      </dsp:nvSpPr>
      <dsp:spPr>
        <a:xfrm>
          <a:off x="0" y="0"/>
          <a:ext cx="9261064" cy="102128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Japanese Christian Church Outlook</a:t>
          </a:r>
        </a:p>
      </dsp:txBody>
      <dsp:txXfrm>
        <a:off x="29912" y="29912"/>
        <a:ext cx="8159021" cy="961459"/>
      </dsp:txXfrm>
    </dsp:sp>
    <dsp:sp modelId="{C5387A8D-079D-49CA-9761-964A7381842A}">
      <dsp:nvSpPr>
        <dsp:cNvPr id="0" name=""/>
        <dsp:cNvSpPr/>
      </dsp:nvSpPr>
      <dsp:spPr>
        <a:xfrm>
          <a:off x="1213618" y="2382993"/>
          <a:ext cx="9261064" cy="1021283"/>
        </a:xfrm>
        <a:prstGeom prst="roundRect">
          <a:avLst>
            <a:gd name="adj" fmla="val 10000"/>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Structural  View</a:t>
          </a:r>
        </a:p>
      </dsp:txBody>
      <dsp:txXfrm>
        <a:off x="1243530" y="2412905"/>
        <a:ext cx="7720253" cy="961459"/>
      </dsp:txXfrm>
    </dsp:sp>
    <dsp:sp modelId="{F92BE0D8-69F9-479F-BAA3-3BF967C9DACC}">
      <dsp:nvSpPr>
        <dsp:cNvPr id="0" name=""/>
        <dsp:cNvSpPr/>
      </dsp:nvSpPr>
      <dsp:spPr>
        <a:xfrm>
          <a:off x="669765" y="1237972"/>
          <a:ext cx="9261064" cy="1021283"/>
        </a:xfrm>
        <a:prstGeom prst="roundRect">
          <a:avLst>
            <a:gd name="adj" fmla="val 10000"/>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Historical  View</a:t>
          </a:r>
        </a:p>
      </dsp:txBody>
      <dsp:txXfrm>
        <a:off x="699677" y="1267884"/>
        <a:ext cx="7720253" cy="961459"/>
      </dsp:txXfrm>
    </dsp:sp>
    <dsp:sp modelId="{8F15FE17-19DB-462E-AE52-67F28C20AD8A}">
      <dsp:nvSpPr>
        <dsp:cNvPr id="0" name=""/>
        <dsp:cNvSpPr/>
      </dsp:nvSpPr>
      <dsp:spPr>
        <a:xfrm>
          <a:off x="8597230" y="774473"/>
          <a:ext cx="663834" cy="663834"/>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746593" y="774473"/>
        <a:ext cx="365108" cy="499535"/>
      </dsp:txXfrm>
    </dsp:sp>
    <dsp:sp modelId="{A37DDA34-FF47-4BDF-B584-858286DE451E}">
      <dsp:nvSpPr>
        <dsp:cNvPr id="0" name=""/>
        <dsp:cNvSpPr/>
      </dsp:nvSpPr>
      <dsp:spPr>
        <a:xfrm>
          <a:off x="9414383" y="1959161"/>
          <a:ext cx="663834" cy="663834"/>
        </a:xfrm>
        <a:prstGeom prst="downArrow">
          <a:avLst>
            <a:gd name="adj1" fmla="val 55000"/>
            <a:gd name="adj2" fmla="val 45000"/>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563746" y="1959161"/>
        <a:ext cx="365108" cy="499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4BE4B-4F5F-4049-925F-C0EEAA769494}">
      <dsp:nvSpPr>
        <dsp:cNvPr id="0" name=""/>
        <dsp:cNvSpPr/>
      </dsp:nvSpPr>
      <dsp:spPr>
        <a:xfrm>
          <a:off x="1443443" y="1428"/>
          <a:ext cx="5773774" cy="1464468"/>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27" tIns="371975" rIns="112027" bIns="371975" numCol="1" spcCol="1270" anchor="ctr" anchorCtr="0">
          <a:noAutofit/>
        </a:bodyPr>
        <a:lstStyle/>
        <a:p>
          <a:pPr marL="0" lvl="0" indent="0" algn="l" defTabSz="1244600">
            <a:lnSpc>
              <a:spcPct val="90000"/>
            </a:lnSpc>
            <a:spcBef>
              <a:spcPct val="0"/>
            </a:spcBef>
            <a:spcAft>
              <a:spcPct val="35000"/>
            </a:spcAft>
            <a:buNone/>
          </a:pPr>
          <a:r>
            <a:rPr lang="en-US" sz="2800" kern="1200" dirty="0"/>
            <a:t>Pray for the soul of Japan, Christians, missionaries, Japanese pastors.</a:t>
          </a:r>
        </a:p>
      </dsp:txBody>
      <dsp:txXfrm>
        <a:off x="1443443" y="1428"/>
        <a:ext cx="5773774" cy="1464468"/>
      </dsp:txXfrm>
    </dsp:sp>
    <dsp:sp modelId="{D9532B91-BB5A-4AC7-8259-D425BFD1037F}">
      <dsp:nvSpPr>
        <dsp:cNvPr id="0" name=""/>
        <dsp:cNvSpPr/>
      </dsp:nvSpPr>
      <dsp:spPr>
        <a:xfrm>
          <a:off x="0" y="1428"/>
          <a:ext cx="1443443" cy="1464468"/>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82" tIns="144657" rIns="76382" bIns="144657" numCol="1" spcCol="1270" anchor="ctr" anchorCtr="0">
          <a:noAutofit/>
        </a:bodyPr>
        <a:lstStyle/>
        <a:p>
          <a:pPr marL="0" lvl="0" indent="0" algn="ctr" defTabSz="1422400">
            <a:lnSpc>
              <a:spcPct val="90000"/>
            </a:lnSpc>
            <a:spcBef>
              <a:spcPct val="0"/>
            </a:spcBef>
            <a:spcAft>
              <a:spcPct val="35000"/>
            </a:spcAft>
            <a:buNone/>
          </a:pPr>
          <a:r>
            <a:rPr lang="en-US" sz="3200" kern="1200" dirty="0"/>
            <a:t>Pray</a:t>
          </a:r>
        </a:p>
      </dsp:txBody>
      <dsp:txXfrm>
        <a:off x="0" y="1428"/>
        <a:ext cx="1443443" cy="1464468"/>
      </dsp:txXfrm>
    </dsp:sp>
    <dsp:sp modelId="{2DF829E7-A359-4F7D-923D-D30CBEDF45A2}">
      <dsp:nvSpPr>
        <dsp:cNvPr id="0" name=""/>
        <dsp:cNvSpPr/>
      </dsp:nvSpPr>
      <dsp:spPr>
        <a:xfrm>
          <a:off x="1443443" y="1553765"/>
          <a:ext cx="5773774" cy="1464468"/>
        </a:xfrm>
        <a:prstGeom prst="rect">
          <a:avLst/>
        </a:prstGeom>
        <a:solidFill>
          <a:schemeClr val="accent5">
            <a:tint val="40000"/>
            <a:alpha val="90000"/>
            <a:hueOff val="3014507"/>
            <a:satOff val="29"/>
            <a:lumOff val="232"/>
            <a:alphaOff val="0"/>
          </a:schemeClr>
        </a:solidFill>
        <a:ln w="19050" cap="rnd" cmpd="sng" algn="ctr">
          <a:solidFill>
            <a:schemeClr val="accent5">
              <a:tint val="40000"/>
              <a:alpha val="90000"/>
              <a:hueOff val="3014507"/>
              <a:satOff val="29"/>
              <a:lumOff val="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27" tIns="371975" rIns="112027" bIns="371975" numCol="1" spcCol="1270" anchor="ctr" anchorCtr="0">
          <a:noAutofit/>
        </a:bodyPr>
        <a:lstStyle/>
        <a:p>
          <a:pPr marL="0" lvl="0" indent="0" algn="l" defTabSz="1244600">
            <a:lnSpc>
              <a:spcPct val="90000"/>
            </a:lnSpc>
            <a:spcBef>
              <a:spcPct val="0"/>
            </a:spcBef>
            <a:spcAft>
              <a:spcPct val="35000"/>
            </a:spcAft>
            <a:buNone/>
          </a:pPr>
          <a:r>
            <a:rPr lang="en-US" sz="2800" kern="1200" dirty="0"/>
            <a:t>Send missionaries to Japan.</a:t>
          </a:r>
        </a:p>
      </dsp:txBody>
      <dsp:txXfrm>
        <a:off x="1443443" y="1553765"/>
        <a:ext cx="5773774" cy="1464468"/>
      </dsp:txXfrm>
    </dsp:sp>
    <dsp:sp modelId="{98FF762A-C35C-4F4A-90A2-EFEA1B9552F2}">
      <dsp:nvSpPr>
        <dsp:cNvPr id="0" name=""/>
        <dsp:cNvSpPr/>
      </dsp:nvSpPr>
      <dsp:spPr>
        <a:xfrm>
          <a:off x="0" y="1553765"/>
          <a:ext cx="1443443" cy="1464468"/>
        </a:xfrm>
        <a:prstGeom prst="rect">
          <a:avLst/>
        </a:prstGeom>
        <a:solidFill>
          <a:schemeClr val="accent5">
            <a:hueOff val="3118619"/>
            <a:satOff val="-2006"/>
            <a:lumOff val="1372"/>
            <a:alphaOff val="0"/>
          </a:schemeClr>
        </a:solidFill>
        <a:ln w="19050" cap="rnd" cmpd="sng" algn="ctr">
          <a:solidFill>
            <a:schemeClr val="accent5">
              <a:hueOff val="3118619"/>
              <a:satOff val="-2006"/>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82" tIns="144657" rIns="76382" bIns="144657" numCol="1" spcCol="1270" anchor="ctr" anchorCtr="0">
          <a:noAutofit/>
        </a:bodyPr>
        <a:lstStyle/>
        <a:p>
          <a:pPr marL="0" lvl="0" indent="0" algn="ctr" defTabSz="1422400">
            <a:lnSpc>
              <a:spcPct val="90000"/>
            </a:lnSpc>
            <a:spcBef>
              <a:spcPct val="0"/>
            </a:spcBef>
            <a:spcAft>
              <a:spcPct val="35000"/>
            </a:spcAft>
            <a:buNone/>
          </a:pPr>
          <a:r>
            <a:rPr lang="en-US" sz="3200" kern="1200"/>
            <a:t>Send</a:t>
          </a:r>
        </a:p>
      </dsp:txBody>
      <dsp:txXfrm>
        <a:off x="0" y="1553765"/>
        <a:ext cx="1443443" cy="1464468"/>
      </dsp:txXfrm>
    </dsp:sp>
    <dsp:sp modelId="{82023256-9CDB-4A91-BB58-C46BFBFF6617}">
      <dsp:nvSpPr>
        <dsp:cNvPr id="0" name=""/>
        <dsp:cNvSpPr/>
      </dsp:nvSpPr>
      <dsp:spPr>
        <a:xfrm>
          <a:off x="1443443" y="3106102"/>
          <a:ext cx="5773774" cy="1464468"/>
        </a:xfrm>
        <a:prstGeom prst="rect">
          <a:avLst/>
        </a:prstGeom>
        <a:solidFill>
          <a:schemeClr val="accent5">
            <a:tint val="40000"/>
            <a:alpha val="90000"/>
            <a:hueOff val="6029015"/>
            <a:satOff val="58"/>
            <a:lumOff val="463"/>
            <a:alphaOff val="0"/>
          </a:schemeClr>
        </a:solidFill>
        <a:ln w="19050" cap="rnd" cmpd="sng" algn="ctr">
          <a:solidFill>
            <a:schemeClr val="accent5">
              <a:tint val="40000"/>
              <a:alpha val="90000"/>
              <a:hueOff val="6029015"/>
              <a:satOff val="58"/>
              <a:lumOff val="4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27" tIns="371975" rIns="112027" bIns="371975" numCol="1" spcCol="1270" anchor="ctr" anchorCtr="0">
          <a:noAutofit/>
        </a:bodyPr>
        <a:lstStyle/>
        <a:p>
          <a:pPr marL="0" lvl="0" indent="0" algn="l" defTabSz="1244600">
            <a:lnSpc>
              <a:spcPct val="90000"/>
            </a:lnSpc>
            <a:spcBef>
              <a:spcPct val="0"/>
            </a:spcBef>
            <a:spcAft>
              <a:spcPct val="35000"/>
            </a:spcAft>
            <a:buNone/>
          </a:pPr>
          <a:r>
            <a:rPr lang="en-US" altLang="ja-JP" sz="2800" kern="1200" dirty="0"/>
            <a:t>Support and encourage missionaries who face tough ministry.</a:t>
          </a:r>
          <a:endParaRPr lang="en-US" sz="2800" kern="1200" dirty="0"/>
        </a:p>
      </dsp:txBody>
      <dsp:txXfrm>
        <a:off x="1443443" y="3106102"/>
        <a:ext cx="5773774" cy="1464468"/>
      </dsp:txXfrm>
    </dsp:sp>
    <dsp:sp modelId="{BFD3B174-CCAF-4C4A-9306-8539B5B6251C}">
      <dsp:nvSpPr>
        <dsp:cNvPr id="0" name=""/>
        <dsp:cNvSpPr/>
      </dsp:nvSpPr>
      <dsp:spPr>
        <a:xfrm>
          <a:off x="0" y="3106102"/>
          <a:ext cx="1443443" cy="1464468"/>
        </a:xfrm>
        <a:prstGeom prst="rect">
          <a:avLst/>
        </a:prstGeom>
        <a:solidFill>
          <a:schemeClr val="accent5">
            <a:hueOff val="6237238"/>
            <a:satOff val="-4013"/>
            <a:lumOff val="2744"/>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82" tIns="144657" rIns="76382" bIns="144657" numCol="1" spcCol="1270" anchor="ctr" anchorCtr="0">
          <a:noAutofit/>
        </a:bodyPr>
        <a:lstStyle/>
        <a:p>
          <a:pPr marL="0" lvl="0" indent="0" algn="ctr" defTabSz="1422400">
            <a:lnSpc>
              <a:spcPct val="90000"/>
            </a:lnSpc>
            <a:spcBef>
              <a:spcPct val="0"/>
            </a:spcBef>
            <a:spcAft>
              <a:spcPct val="35000"/>
            </a:spcAft>
            <a:buNone/>
          </a:pPr>
          <a:r>
            <a:rPr lang="en-US" sz="3200" kern="1200" dirty="0"/>
            <a:t>Encourage</a:t>
          </a:r>
        </a:p>
      </dsp:txBody>
      <dsp:txXfrm>
        <a:off x="0" y="3106102"/>
        <a:ext cx="1443443" cy="146446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E024CBE0-8205-4DAF-BE0B-B8423F502D38}" type="datetimeFigureOut">
              <a:rPr kumimoji="1" lang="ja-JP" altLang="en-US" smtClean="0"/>
              <a:t>2018/7/23</a:t>
            </a:fld>
            <a:endParaRPr kumimoji="1" lang="ja-JP" altLang="en-US"/>
          </a:p>
        </p:txBody>
      </p:sp>
      <p:sp>
        <p:nvSpPr>
          <p:cNvPr id="4" name="スライド イメージ プレースホルダー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977345A0-05C4-4FD3-B4C5-7A1579F830B2}" type="slidenum">
              <a:rPr kumimoji="1" lang="ja-JP" altLang="en-US" smtClean="0"/>
              <a:t>‹#›</a:t>
            </a:fld>
            <a:endParaRPr kumimoji="1" lang="ja-JP" altLang="en-US"/>
          </a:p>
        </p:txBody>
      </p:sp>
    </p:spTree>
    <p:extLst>
      <p:ext uri="{BB962C8B-B14F-4D97-AF65-F5344CB8AC3E}">
        <p14:creationId xmlns:p14="http://schemas.microsoft.com/office/powerpoint/2010/main" val="38588817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987A84F1-FB9F-4727-A5C7-0A829B840B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10FF1A-B348-4557-920D-2737756F4FDF}"/>
              </a:ext>
            </a:extLst>
          </p:cNvPr>
          <p:cNvSpPr>
            <a:spLocks noGrp="1"/>
          </p:cNvSpPr>
          <p:nvPr>
            <p:ph type="body" idx="1"/>
          </p:nvPr>
        </p:nvSpPr>
        <p:spPr/>
        <p:txBody>
          <a:bodyPr>
            <a:normAutofit fontScale="85000" lnSpcReduction="10000"/>
          </a:bodyPr>
          <a:lstStyle/>
          <a:p>
            <a:pPr>
              <a:defRPr/>
            </a:pPr>
            <a:r>
              <a:rPr lang="ja-JP" altLang="en-US" dirty="0"/>
              <a:t>　◎　日本におけるプロテスタント宣教は、</a:t>
            </a:r>
            <a:r>
              <a:rPr lang="en-US" altLang="ja-JP" dirty="0"/>
              <a:t>1858</a:t>
            </a:r>
            <a:r>
              <a:rPr lang="ja-JP" altLang="en-US" dirty="0"/>
              <a:t>年日米修好通商条約締結後の翌年、</a:t>
            </a:r>
            <a:r>
              <a:rPr lang="en-US" altLang="ja-JP" dirty="0"/>
              <a:t>1859</a:t>
            </a:r>
            <a:r>
              <a:rPr lang="ja-JP" altLang="en-US" dirty="0"/>
              <a:t>年（安政六年）の米国宣教師の来日</a:t>
            </a:r>
            <a:endParaRPr lang="en-US" altLang="ja-JP" dirty="0"/>
          </a:p>
          <a:p>
            <a:pPr>
              <a:defRPr/>
            </a:pPr>
            <a:r>
              <a:rPr lang="ja-JP" altLang="en-US" dirty="0"/>
              <a:t>　　　によって開始された（琉球においては、それより</a:t>
            </a:r>
            <a:r>
              <a:rPr lang="en-US" altLang="ja-JP" dirty="0"/>
              <a:t>13</a:t>
            </a:r>
            <a:r>
              <a:rPr lang="ja-JP" altLang="en-US" dirty="0"/>
              <a:t>年前にベッテルハイムによる伝道が開始されている）。</a:t>
            </a:r>
          </a:p>
          <a:p>
            <a:pPr>
              <a:defRPr/>
            </a:pPr>
            <a:endParaRPr lang="en-US" altLang="ja-JP" dirty="0"/>
          </a:p>
          <a:p>
            <a:pPr>
              <a:defRPr/>
            </a:pPr>
            <a:r>
              <a:rPr lang="ja-JP" altLang="en-US" dirty="0"/>
              <a:t>　　　　この図は、</a:t>
            </a:r>
            <a:r>
              <a:rPr lang="en-US" altLang="ja-JP" dirty="0"/>
              <a:t>1865</a:t>
            </a:r>
            <a:r>
              <a:rPr lang="ja-JP" altLang="en-US" dirty="0"/>
              <a:t>年（慶応元年）から</a:t>
            </a:r>
            <a:r>
              <a:rPr lang="en-US" altLang="ja-JP" dirty="0"/>
              <a:t>2014</a:t>
            </a:r>
            <a:r>
              <a:rPr lang="ja-JP" altLang="en-US" dirty="0"/>
              <a:t>年までの、プロテスタント・キリスト教会の教会数及びクリスチャン人口の推移を示すもので　</a:t>
            </a:r>
            <a:endParaRPr lang="en-US" altLang="ja-JP" dirty="0"/>
          </a:p>
          <a:p>
            <a:pPr>
              <a:defRPr/>
            </a:pPr>
            <a:r>
              <a:rPr lang="ja-JP" altLang="en-US" dirty="0"/>
              <a:t>　　　す。</a:t>
            </a:r>
            <a:endParaRPr lang="en-US" altLang="ja-JP" dirty="0"/>
          </a:p>
          <a:p>
            <a:pPr>
              <a:defRPr/>
            </a:pPr>
            <a:endParaRPr lang="en-US" altLang="ja-JP" dirty="0"/>
          </a:p>
          <a:p>
            <a:pPr>
              <a:defRPr/>
            </a:pPr>
            <a:r>
              <a:rPr lang="ja-JP" altLang="en-US" dirty="0"/>
              <a:t>　　　　</a:t>
            </a:r>
            <a:r>
              <a:rPr lang="en-US" altLang="ja-JP" dirty="0"/>
              <a:t>1865</a:t>
            </a:r>
            <a:r>
              <a:rPr lang="ja-JP" altLang="en-US" dirty="0"/>
              <a:t>年（慶応元年）に、宣教師バラの日本語教師であり漢訳のマルコ伝やヨハネ伝の邦訳を手伝っていた矢野元隆が、禁教下の　　</a:t>
            </a:r>
            <a:endParaRPr lang="en-US" altLang="ja-JP" dirty="0"/>
          </a:p>
          <a:p>
            <a:pPr>
              <a:defRPr/>
            </a:pPr>
            <a:r>
              <a:rPr lang="ja-JP" altLang="en-US" dirty="0"/>
              <a:t>　　　中で日本人として最初の受洗者となった。</a:t>
            </a:r>
          </a:p>
          <a:p>
            <a:pPr>
              <a:defRPr/>
            </a:pPr>
            <a:r>
              <a:rPr lang="ja-JP" altLang="en-US" dirty="0"/>
              <a:t>　　　　また、</a:t>
            </a:r>
            <a:r>
              <a:rPr lang="en-US" altLang="ja-JP" dirty="0"/>
              <a:t>1872</a:t>
            </a:r>
            <a:r>
              <a:rPr lang="ja-JP" altLang="en-US" dirty="0"/>
              <a:t>年（明治五年）横浜に日本人を信徒とする最初のプロテスタント教会「日本基督公会」が設立された。日本人信徒</a:t>
            </a:r>
            <a:r>
              <a:rPr lang="en-US" altLang="ja-JP" dirty="0"/>
              <a:t>11</a:t>
            </a:r>
          </a:p>
          <a:p>
            <a:pPr>
              <a:defRPr/>
            </a:pPr>
            <a:r>
              <a:rPr lang="ja-JP" altLang="en-US" dirty="0"/>
              <a:t>　　　人からなり、宣教師バラが仮牧師となった。</a:t>
            </a:r>
          </a:p>
          <a:p>
            <a:pPr>
              <a:defRPr/>
            </a:pPr>
            <a:endParaRPr lang="ja-JP" altLang="en-US" dirty="0"/>
          </a:p>
          <a:p>
            <a:pPr>
              <a:defRPr/>
            </a:pPr>
            <a:r>
              <a:rPr lang="ja-JP" altLang="en-US" dirty="0"/>
              <a:t>　　　　　戦後は、約</a:t>
            </a:r>
            <a:r>
              <a:rPr lang="en-US" altLang="ja-JP" dirty="0"/>
              <a:t>2,000</a:t>
            </a:r>
            <a:r>
              <a:rPr lang="ja-JP" altLang="en-US" dirty="0"/>
              <a:t>弱の教会数からのスタートであったが、その後</a:t>
            </a:r>
            <a:r>
              <a:rPr lang="en-US" altLang="ja-JP" dirty="0"/>
              <a:t>30</a:t>
            </a:r>
            <a:r>
              <a:rPr lang="ja-JP" altLang="en-US" dirty="0"/>
              <a:t>年ほどの間に約</a:t>
            </a:r>
            <a:r>
              <a:rPr lang="en-US" altLang="ja-JP" dirty="0"/>
              <a:t>3</a:t>
            </a:r>
            <a:r>
              <a:rPr lang="ja-JP" altLang="en-US" dirty="0"/>
              <a:t>倍の</a:t>
            </a:r>
            <a:r>
              <a:rPr lang="en-US" altLang="ja-JP" dirty="0"/>
              <a:t>6,000</a:t>
            </a:r>
            <a:r>
              <a:rPr lang="ja-JP" altLang="en-US" dirty="0"/>
              <a:t>近くまで急速な伸長をしてきた。</a:t>
            </a:r>
            <a:endParaRPr lang="en-US" altLang="ja-JP" dirty="0"/>
          </a:p>
          <a:p>
            <a:pPr>
              <a:defRPr/>
            </a:pPr>
            <a:r>
              <a:rPr lang="ja-JP" altLang="en-US" dirty="0"/>
              <a:t>　　　　　しかし、</a:t>
            </a:r>
            <a:r>
              <a:rPr lang="en-US" altLang="ja-JP" dirty="0"/>
              <a:t>1990</a:t>
            </a:r>
            <a:r>
              <a:rPr lang="ja-JP" altLang="en-US" dirty="0"/>
              <a:t>年過ぎまでは増加傾向が続いていたが、その後の</a:t>
            </a:r>
            <a:r>
              <a:rPr lang="en-US" altLang="ja-JP" dirty="0"/>
              <a:t>20</a:t>
            </a:r>
            <a:r>
              <a:rPr lang="ja-JP" altLang="en-US" dirty="0"/>
              <a:t>年間は、教会数の増加は鈍化し、</a:t>
            </a:r>
            <a:r>
              <a:rPr lang="en-US" altLang="ja-JP" dirty="0"/>
              <a:t>2000</a:t>
            </a:r>
            <a:r>
              <a:rPr lang="ja-JP" altLang="en-US" dirty="0"/>
              <a:t>年前後に</a:t>
            </a:r>
            <a:r>
              <a:rPr lang="en-US" altLang="ja-JP" dirty="0"/>
              <a:t>7,800</a:t>
            </a:r>
          </a:p>
          <a:p>
            <a:pPr>
              <a:defRPr/>
            </a:pPr>
            <a:r>
              <a:rPr lang="ja-JP" altLang="en-US" dirty="0"/>
              <a:t>　　　　までに達　したが、現在はほぼ横ばいか、或は逆にやや減少傾向を見せている。　</a:t>
            </a:r>
          </a:p>
        </p:txBody>
      </p:sp>
      <p:sp>
        <p:nvSpPr>
          <p:cNvPr id="10244" name="スライド番号プレースホルダー 3">
            <a:extLst>
              <a:ext uri="{FF2B5EF4-FFF2-40B4-BE49-F238E27FC236}">
                <a16:creationId xmlns:a16="http://schemas.microsoft.com/office/drawing/2014/main" id="{FBD5AD06-091C-4E6D-9800-21E80B15A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9pPr>
          </a:lstStyle>
          <a:p>
            <a:fld id="{C6DF25FC-D269-499C-A409-02CE5A831CFE}" type="slidenum">
              <a:rPr lang="en-US" altLang="ja-JP" smtClean="0"/>
              <a:pPr/>
              <a:t>5</a:t>
            </a:fld>
            <a:endParaRPr lang="en-US" altLang="ja-JP"/>
          </a:p>
        </p:txBody>
      </p:sp>
    </p:spTree>
    <p:extLst>
      <p:ext uri="{BB962C8B-B14F-4D97-AF65-F5344CB8AC3E}">
        <p14:creationId xmlns:p14="http://schemas.microsoft.com/office/powerpoint/2010/main" val="14151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FF502182-1F68-47E6-BB8F-DA71665D53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FC66EFA0-9D16-490F-99F2-11E57A4D5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　◎　この図は、</a:t>
            </a:r>
            <a:r>
              <a:rPr lang="en-US" altLang="ja-JP"/>
              <a:t>『</a:t>
            </a:r>
            <a:r>
              <a:rPr lang="ja-JP" altLang="en-US"/>
              <a:t>キリスト教年鑑</a:t>
            </a:r>
            <a:r>
              <a:rPr lang="en-US" altLang="ja-JP"/>
              <a:t>』1948</a:t>
            </a:r>
            <a:r>
              <a:rPr lang="ja-JP" altLang="en-US"/>
              <a:t>年版（データは</a:t>
            </a:r>
            <a:r>
              <a:rPr lang="en-US" altLang="ja-JP"/>
              <a:t>1946</a:t>
            </a:r>
            <a:r>
              <a:rPr lang="ja-JP" altLang="en-US"/>
              <a:t>年）以降による日本のキリスト教信者（カトリック、オーソドックス、</a:t>
            </a:r>
            <a:endParaRPr lang="en-US" altLang="ja-JP"/>
          </a:p>
          <a:p>
            <a:r>
              <a:rPr lang="ja-JP" altLang="en-US"/>
              <a:t>　　　プロテスタント）の推移を示すものです。</a:t>
            </a:r>
            <a:endParaRPr lang="en-US" altLang="ja-JP"/>
          </a:p>
          <a:p>
            <a:r>
              <a:rPr lang="ja-JP" altLang="en-US"/>
              <a:t>　　　　教会員数は、ここ</a:t>
            </a:r>
            <a:r>
              <a:rPr lang="en-US" altLang="ja-JP"/>
              <a:t>15</a:t>
            </a:r>
            <a:r>
              <a:rPr lang="ja-JP" altLang="en-US"/>
              <a:t>年以上約</a:t>
            </a:r>
            <a:r>
              <a:rPr lang="en-US" altLang="ja-JP"/>
              <a:t>55</a:t>
            </a:r>
            <a:r>
              <a:rPr lang="ja-JP" altLang="en-US"/>
              <a:t>万人前後、人口比では</a:t>
            </a:r>
            <a:r>
              <a:rPr lang="en-US" altLang="ja-JP"/>
              <a:t>0.4</a:t>
            </a:r>
            <a:r>
              <a:rPr lang="ja-JP" altLang="en-US"/>
              <a:t>％台で推移し、カトリック、オーソドックス含めても、対人口比は</a:t>
            </a:r>
            <a:endParaRPr lang="en-US" altLang="ja-JP"/>
          </a:p>
          <a:p>
            <a:r>
              <a:rPr lang="ja-JP" altLang="en-US"/>
              <a:t>　　　戦後一度も</a:t>
            </a:r>
            <a:r>
              <a:rPr lang="en-US" altLang="ja-JP"/>
              <a:t>1</a:t>
            </a:r>
            <a:r>
              <a:rPr lang="ja-JP" altLang="en-US"/>
              <a:t>％の壁を超えることなく、低迷している。</a:t>
            </a:r>
            <a:endParaRPr lang="en-US" altLang="ja-JP"/>
          </a:p>
          <a:p>
            <a:r>
              <a:rPr lang="ja-JP" altLang="en-US"/>
              <a:t>　　　　実質的な活会員数に近い礼拝者数においても同じように横ばい状態であり、人数としては教会員数の約</a:t>
            </a:r>
            <a:r>
              <a:rPr lang="en-US" altLang="ja-JP"/>
              <a:t>50</a:t>
            </a:r>
            <a:r>
              <a:rPr lang="ja-JP" altLang="en-US"/>
              <a:t>％で、</a:t>
            </a:r>
            <a:endParaRPr lang="en-US" altLang="ja-JP"/>
          </a:p>
          <a:p>
            <a:r>
              <a:rPr lang="ja-JP" altLang="en-US"/>
              <a:t>　　　人口比</a:t>
            </a:r>
            <a:r>
              <a:rPr lang="en-US" altLang="ja-JP"/>
              <a:t>0.2</a:t>
            </a:r>
            <a:r>
              <a:rPr lang="ja-JP" altLang="en-US"/>
              <a:t>％台で推移しているのが現状である。</a:t>
            </a:r>
          </a:p>
          <a:p>
            <a:endParaRPr lang="ja-JP" altLang="en-US"/>
          </a:p>
        </p:txBody>
      </p:sp>
      <p:sp>
        <p:nvSpPr>
          <p:cNvPr id="22532" name="スライド番号プレースホルダー 3">
            <a:extLst>
              <a:ext uri="{FF2B5EF4-FFF2-40B4-BE49-F238E27FC236}">
                <a16:creationId xmlns:a16="http://schemas.microsoft.com/office/drawing/2014/main" id="{8432FA30-C00B-415A-BD02-440A9C5FF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b="1">
                <a:solidFill>
                  <a:schemeClr val="tx1"/>
                </a:solidFill>
                <a:latin typeface="Times New Roman" panose="02020603050405020304" pitchFamily="18" charset="0"/>
                <a:ea typeface="ＭＳ Ｐゴシック" panose="020B0600070205080204" pitchFamily="50" charset="-128"/>
              </a:defRPr>
            </a:lvl1pPr>
            <a:lvl2pPr marL="776288" indent="-298450">
              <a:defRPr kumimoji="1" b="1">
                <a:solidFill>
                  <a:schemeClr val="tx1"/>
                </a:solidFill>
                <a:latin typeface="Times New Roman" panose="02020603050405020304" pitchFamily="18" charset="0"/>
                <a:ea typeface="ＭＳ Ｐゴシック" panose="020B0600070205080204" pitchFamily="50" charset="-128"/>
              </a:defRPr>
            </a:lvl2pPr>
            <a:lvl3pPr marL="1193800" indent="-238125">
              <a:defRPr kumimoji="1" b="1">
                <a:solidFill>
                  <a:schemeClr val="tx1"/>
                </a:solidFill>
                <a:latin typeface="Times New Roman" panose="02020603050405020304" pitchFamily="18" charset="0"/>
                <a:ea typeface="ＭＳ Ｐゴシック" panose="020B0600070205080204" pitchFamily="50" charset="-128"/>
              </a:defRPr>
            </a:lvl3pPr>
            <a:lvl4pPr marL="1671638" indent="-238125">
              <a:defRPr kumimoji="1" b="1">
                <a:solidFill>
                  <a:schemeClr val="tx1"/>
                </a:solidFill>
                <a:latin typeface="Times New Roman" panose="02020603050405020304" pitchFamily="18" charset="0"/>
                <a:ea typeface="ＭＳ Ｐゴシック" panose="020B0600070205080204" pitchFamily="50" charset="-128"/>
              </a:defRPr>
            </a:lvl4pPr>
            <a:lvl5pPr marL="2149475" indent="-238125">
              <a:defRPr kumimoji="1" b="1">
                <a:solidFill>
                  <a:schemeClr val="tx1"/>
                </a:solidFill>
                <a:latin typeface="Times New Roman" panose="02020603050405020304" pitchFamily="18" charset="0"/>
                <a:ea typeface="ＭＳ Ｐゴシック" panose="020B0600070205080204" pitchFamily="50" charset="-128"/>
              </a:defRPr>
            </a:lvl5pPr>
            <a:lvl6pPr marL="2606675" indent="-238125"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6pPr>
            <a:lvl7pPr marL="3063875" indent="-238125"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7pPr>
            <a:lvl8pPr marL="3521075" indent="-238125"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8pPr>
            <a:lvl9pPr marL="3978275" indent="-238125" eaLnBrk="0" fontAlgn="base" hangingPunct="0">
              <a:spcBef>
                <a:spcPct val="0"/>
              </a:spcBef>
              <a:spcAft>
                <a:spcPct val="0"/>
              </a:spcAft>
              <a:defRPr kumimoji="1" b="1">
                <a:solidFill>
                  <a:schemeClr val="tx1"/>
                </a:solidFill>
                <a:latin typeface="Times New Roman" panose="02020603050405020304" pitchFamily="18" charset="0"/>
                <a:ea typeface="ＭＳ Ｐゴシック" panose="020B0600070205080204" pitchFamily="50" charset="-128"/>
              </a:defRPr>
            </a:lvl9pPr>
          </a:lstStyle>
          <a:p>
            <a:fld id="{7EC36BE1-960B-44AA-8FCF-D7B326718B20}" type="slidenum">
              <a:rPr lang="en-US" altLang="ja-JP" smtClean="0"/>
              <a:pPr/>
              <a:t>13</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http://house.goo.ne.jp/chiiki/town/detail/2324070/index.html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err="1"/>
              <a:t>Futakotamagawa</a:t>
            </a:r>
            <a:r>
              <a:rPr lang="en-US" altLang="ja-JP" dirty="0"/>
              <a:t> </a:t>
            </a:r>
            <a:r>
              <a:rPr lang="en-US" altLang="ja-JP" baseline="0" dirty="0"/>
              <a:t>is famous for new development area in Tokyo. As you know Tokyo is very crowded with building, but it is know  for the feeling of release made by river and  green,  and many people in show business and Western foreigner lives in this area as well as returnee people from Western.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玉川高島屋を中心とする二子玉川駅周辺は、芸能人も多く住んでいることで知られている。最近、高島屋がさらに新館を建てるなど、以前にも増して、大型のデ パートやお店がたくさんできたため、都心まででなくても、何でも揃う。 毎年恒例の多摩川花火大会には大勢の人が集まるこの街は、バス系統も多く、タクシー乗り場もあるため交通の利便性は高い。また、山河の湯という温泉も</a:t>
            </a:r>
            <a:r>
              <a:rPr lang="ja-JP" altLang="en-US" dirty="0" err="1"/>
              <a:t>あ</a:t>
            </a:r>
            <a:r>
              <a:rPr lang="ja-JP" altLang="en-US" dirty="0"/>
              <a:t> り、平日、土日を問わず、多くの人でにぎわいをみせている。</a:t>
            </a:r>
            <a:endParaRPr kumimoji="1" lang="ja-JP" altLang="en-US" dirty="0"/>
          </a:p>
          <a:p>
            <a:endParaRPr kumimoji="1" lang="ja-JP" altLang="en-US" dirty="0"/>
          </a:p>
        </p:txBody>
      </p:sp>
      <p:sp>
        <p:nvSpPr>
          <p:cNvPr id="4" name="スライド番号プレースホルダ 3"/>
          <p:cNvSpPr>
            <a:spLocks noGrp="1"/>
          </p:cNvSpPr>
          <p:nvPr>
            <p:ph type="sldNum" sz="quarter" idx="10"/>
          </p:nvPr>
        </p:nvSpPr>
        <p:spPr/>
        <p:txBody>
          <a:bodyPr/>
          <a:lstStyle/>
          <a:p>
            <a:fld id="{B9E8A0F7-7A07-474C-B818-24083948949D}" type="slidenum">
              <a:rPr kumimoji="1" lang="ja-JP" altLang="en-US" smtClean="0"/>
              <a:pPr/>
              <a:t>23</a:t>
            </a:fld>
            <a:endParaRPr kumimoji="1" lang="ja-JP" altLang="en-US"/>
          </a:p>
        </p:txBody>
      </p:sp>
    </p:spTree>
    <p:extLst>
      <p:ext uri="{BB962C8B-B14F-4D97-AF65-F5344CB8AC3E}">
        <p14:creationId xmlns:p14="http://schemas.microsoft.com/office/powerpoint/2010/main" val="17066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oAutofit/>
          </a:bodyPr>
          <a:lstStyle>
            <a:lvl1pPr>
              <a:lnSpc>
                <a:spcPct val="90000"/>
              </a:lnSpc>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ja-JP" altLang="en-US"/>
              <a:t>マスター サブタイトルの書式設定</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ja-JP" altLang="en-US"/>
              <a:t>マスター テキストの書式設定</a:t>
            </a:r>
          </a:p>
        </p:txBody>
      </p:sp>
    </p:spTree>
    <p:extLst>
      <p:ext uri="{BB962C8B-B14F-4D97-AF65-F5344CB8AC3E}">
        <p14:creationId xmlns:p14="http://schemas.microsoft.com/office/powerpoint/2010/main" val="328812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96027F-7875-4030-9381-8BD8C4F21935}" type="datetimeFigureOut">
              <a:rPr lang="en-US" dirty="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4509A250-FF31-4206-8172-F9D3106AACB1}" type="datetimeFigureOut">
              <a:rPr lang="en-US" dirty="0"/>
              <a:t>7/23/2018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7/23/2018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9000"/>
                <a:hueMod val="108000"/>
                <a:satMod val="164000"/>
                <a:lumMod val="74000"/>
              </a:schemeClr>
              <a:schemeClr val="bg1">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BBC72-5719-4CFF-BB41-BA3AA9060AAA}"/>
              </a:ext>
            </a:extLst>
          </p:cNvPr>
          <p:cNvSpPr>
            <a:spLocks noGrp="1"/>
          </p:cNvSpPr>
          <p:nvPr>
            <p:ph type="ctrTitle"/>
          </p:nvPr>
        </p:nvSpPr>
        <p:spPr>
          <a:xfrm>
            <a:off x="1154955" y="1447800"/>
            <a:ext cx="8825658" cy="3329581"/>
          </a:xfrm>
        </p:spPr>
        <p:txBody>
          <a:bodyPr>
            <a:normAutofit/>
          </a:bodyPr>
          <a:lstStyle/>
          <a:p>
            <a:pPr>
              <a:lnSpc>
                <a:spcPct val="90000"/>
              </a:lnSpc>
            </a:pPr>
            <a:r>
              <a:rPr kumimoji="1" lang="en-US" altLang="ja-JP" dirty="0"/>
              <a:t>Crosswalk</a:t>
            </a:r>
            <a:r>
              <a:rPr lang="ja-JP" altLang="en-US"/>
              <a:t> </a:t>
            </a:r>
            <a:r>
              <a:rPr lang="en-US" altLang="ja-JP" dirty="0"/>
              <a:t>Church</a:t>
            </a:r>
            <a:br>
              <a:rPr lang="en-US" altLang="ja-JP" dirty="0"/>
            </a:br>
            <a:r>
              <a:rPr lang="en-US" altLang="ja-JP" dirty="0"/>
              <a:t>Preaching Presentation</a:t>
            </a:r>
            <a:endParaRPr kumimoji="1" lang="ja-JP" altLang="en-US"/>
          </a:p>
        </p:txBody>
      </p:sp>
      <p:sp>
        <p:nvSpPr>
          <p:cNvPr id="3" name="字幕 2">
            <a:extLst>
              <a:ext uri="{FF2B5EF4-FFF2-40B4-BE49-F238E27FC236}">
                <a16:creationId xmlns:a16="http://schemas.microsoft.com/office/drawing/2014/main" id="{9198737E-89F2-42C8-8264-F80A45E33AE2}"/>
              </a:ext>
            </a:extLst>
          </p:cNvPr>
          <p:cNvSpPr>
            <a:spLocks noGrp="1"/>
          </p:cNvSpPr>
          <p:nvPr>
            <p:ph type="subTitle" idx="1"/>
          </p:nvPr>
        </p:nvSpPr>
        <p:spPr>
          <a:xfrm>
            <a:off x="1154955" y="4777380"/>
            <a:ext cx="8825658" cy="861420"/>
          </a:xfrm>
        </p:spPr>
        <p:txBody>
          <a:bodyPr>
            <a:normAutofit/>
          </a:bodyPr>
          <a:lstStyle/>
          <a:p>
            <a:r>
              <a:rPr lang="en-US" altLang="ja-JP" dirty="0" err="1">
                <a:solidFill>
                  <a:schemeClr val="tx1"/>
                </a:solidFill>
              </a:rPr>
              <a:t>Futakotamagawa</a:t>
            </a:r>
            <a:r>
              <a:rPr lang="en-US" altLang="ja-JP" dirty="0">
                <a:solidFill>
                  <a:schemeClr val="tx1"/>
                </a:solidFill>
              </a:rPr>
              <a:t> Christian Church in Tokyo</a:t>
            </a:r>
          </a:p>
          <a:p>
            <a:r>
              <a:rPr lang="en-US" altLang="ja-JP" dirty="0">
                <a:solidFill>
                  <a:schemeClr val="tx1"/>
                </a:solidFill>
              </a:rPr>
              <a:t>Dr. Makoto Fukui</a:t>
            </a:r>
            <a:endParaRPr kumimoji="1" lang="ja-JP" altLang="en-US">
              <a:solidFill>
                <a:schemeClr val="tx1"/>
              </a:solidFill>
            </a:endParaRPr>
          </a:p>
        </p:txBody>
      </p:sp>
    </p:spTree>
    <p:extLst>
      <p:ext uri="{BB962C8B-B14F-4D97-AF65-F5344CB8AC3E}">
        <p14:creationId xmlns:p14="http://schemas.microsoft.com/office/powerpoint/2010/main" val="166374212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410" name="タイトル 1">
            <a:extLst>
              <a:ext uri="{FF2B5EF4-FFF2-40B4-BE49-F238E27FC236}">
                <a16:creationId xmlns:a16="http://schemas.microsoft.com/office/drawing/2014/main" id="{E794FB45-7EC7-4241-B3B8-30860D79EEBE}"/>
              </a:ext>
            </a:extLst>
          </p:cNvPr>
          <p:cNvSpPr>
            <a:spLocks noGrp="1" noChangeArrowheads="1"/>
          </p:cNvSpPr>
          <p:nvPr>
            <p:ph type="title"/>
          </p:nvPr>
        </p:nvSpPr>
        <p:spPr>
          <a:xfrm>
            <a:off x="246185" y="1447798"/>
            <a:ext cx="3915124" cy="2089637"/>
          </a:xfrm>
        </p:spPr>
        <p:txBody>
          <a:bodyPr vert="horz" lIns="91440" tIns="45720" rIns="91440" bIns="45720" rtlCol="0" anchor="b">
            <a:normAutofit/>
          </a:bodyPr>
          <a:lstStyle/>
          <a:p>
            <a:pPr>
              <a:lnSpc>
                <a:spcPct val="90000"/>
              </a:lnSpc>
            </a:pPr>
            <a:r>
              <a:rPr lang="en-US" altLang="ja-JP" sz="3300" b="1" dirty="0">
                <a:solidFill>
                  <a:srgbClr val="EBEBEB"/>
                </a:solidFill>
              </a:rPr>
              <a:t>S</a:t>
            </a:r>
            <a:r>
              <a:rPr lang="en-US" altLang="ja-JP" sz="3300" b="1" i="0" kern="1200" dirty="0">
                <a:solidFill>
                  <a:srgbClr val="EBEBEB"/>
                </a:solidFill>
                <a:latin typeface="+mj-lt"/>
                <a:ea typeface="+mj-ea"/>
                <a:cs typeface="+mj-cs"/>
              </a:rPr>
              <a:t>tructural View(3)</a:t>
            </a:r>
            <a:br>
              <a:rPr lang="en-US" altLang="ja-JP" sz="2000" b="0" i="0" kern="1200" dirty="0">
                <a:solidFill>
                  <a:srgbClr val="EBEBEB"/>
                </a:solidFill>
                <a:latin typeface="+mj-lt"/>
                <a:ea typeface="+mj-ea"/>
                <a:cs typeface="+mj-cs"/>
              </a:rPr>
            </a:br>
            <a:br>
              <a:rPr lang="en-US" altLang="ja-JP" sz="2000" b="0" i="0" kern="1200" dirty="0">
                <a:solidFill>
                  <a:srgbClr val="EBEBEB"/>
                </a:solidFill>
                <a:latin typeface="+mj-lt"/>
                <a:ea typeface="+mj-ea"/>
                <a:cs typeface="+mj-cs"/>
              </a:rPr>
            </a:br>
            <a:r>
              <a:rPr lang="en-US" altLang="ja-JP" sz="2700" dirty="0">
                <a:solidFill>
                  <a:srgbClr val="EBEBEB"/>
                </a:solidFill>
              </a:rPr>
              <a:t>Population distribution by </a:t>
            </a:r>
            <a:r>
              <a:rPr lang="en-US" altLang="ja-JP" sz="2700" b="1" dirty="0">
                <a:solidFill>
                  <a:srgbClr val="EBEBEB"/>
                </a:solidFill>
              </a:rPr>
              <a:t>educational level </a:t>
            </a:r>
            <a:r>
              <a:rPr lang="en-US" altLang="ja-JP" sz="2700" dirty="0">
                <a:solidFill>
                  <a:srgbClr val="EBEBEB"/>
                </a:solidFill>
              </a:rPr>
              <a:t>by religion</a:t>
            </a:r>
            <a:endParaRPr lang="en-US" altLang="ja-JP" sz="2000" b="0" i="0" kern="1200" dirty="0">
              <a:solidFill>
                <a:srgbClr val="EBEBEB"/>
              </a:solidFill>
            </a:endParaRPr>
          </a:p>
        </p:txBody>
      </p:sp>
      <p:sp>
        <p:nvSpPr>
          <p:cNvPr id="17411" name="コンテンツ プレースホルダー 2">
            <a:extLst>
              <a:ext uri="{FF2B5EF4-FFF2-40B4-BE49-F238E27FC236}">
                <a16:creationId xmlns:a16="http://schemas.microsoft.com/office/drawing/2014/main" id="{CD685401-EFC0-42E3-A160-3E8C634C9E05}"/>
              </a:ext>
            </a:extLst>
          </p:cNvPr>
          <p:cNvSpPr>
            <a:spLocks noGrp="1" noChangeArrowheads="1"/>
          </p:cNvSpPr>
          <p:nvPr>
            <p:ph idx="1"/>
          </p:nvPr>
        </p:nvSpPr>
        <p:spPr>
          <a:xfrm>
            <a:off x="246186" y="4079632"/>
            <a:ext cx="3506296" cy="2089637"/>
          </a:xfrm>
        </p:spPr>
        <p:txBody>
          <a:bodyPr vert="horz" lIns="91440" tIns="45720" rIns="91440" bIns="45720" rtlCol="0">
            <a:normAutofit/>
          </a:bodyPr>
          <a:lstStyle/>
          <a:p>
            <a:pPr marL="0" indent="0">
              <a:buNone/>
            </a:pPr>
            <a:r>
              <a:rPr lang="en-US" altLang="ja-JP" sz="2600" cap="all" dirty="0">
                <a:solidFill>
                  <a:srgbClr val="FFFF00"/>
                </a:solidFill>
              </a:rPr>
              <a:t>Christianity is widely accepted by those college- level educated and above.</a:t>
            </a:r>
          </a:p>
          <a:p>
            <a:pPr marL="0" indent="0">
              <a:buNone/>
            </a:pPr>
            <a:endParaRPr lang="en-US" altLang="ja-JP" sz="1400" cap="all" dirty="0">
              <a:solidFill>
                <a:srgbClr val="FFFFFF"/>
              </a:solidFill>
            </a:endParaRPr>
          </a:p>
        </p:txBody>
      </p:sp>
      <p:sp>
        <p:nvSpPr>
          <p:cNvPr id="138"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0" name="Freeform: Shape 139">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2" name="Rectangle 141">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5" name="表 14">
            <a:extLst>
              <a:ext uri="{FF2B5EF4-FFF2-40B4-BE49-F238E27FC236}">
                <a16:creationId xmlns:a16="http://schemas.microsoft.com/office/drawing/2014/main" id="{D936E704-FDD8-4896-9CD1-709BDF2D8221}"/>
              </a:ext>
            </a:extLst>
          </p:cNvPr>
          <p:cNvGraphicFramePr>
            <a:graphicFrameLocks noGrp="1"/>
          </p:cNvGraphicFramePr>
          <p:nvPr>
            <p:extLst>
              <p:ext uri="{D42A27DB-BD31-4B8C-83A1-F6EECF244321}">
                <p14:modId xmlns:p14="http://schemas.microsoft.com/office/powerpoint/2010/main" val="4000363653"/>
              </p:ext>
            </p:extLst>
          </p:nvPr>
        </p:nvGraphicFramePr>
        <p:xfrm>
          <a:off x="5048451" y="2470078"/>
          <a:ext cx="6495851" cy="2698734"/>
        </p:xfrm>
        <a:graphic>
          <a:graphicData uri="http://schemas.openxmlformats.org/drawingml/2006/table">
            <a:tbl>
              <a:tblPr firstRow="1" bandRow="1">
                <a:tableStyleId>{7DF18680-E054-41AD-8BC1-D1AEF772440D}</a:tableStyleId>
              </a:tblPr>
              <a:tblGrid>
                <a:gridCol w="1804792">
                  <a:extLst>
                    <a:ext uri="{9D8B030D-6E8A-4147-A177-3AD203B41FA5}">
                      <a16:colId xmlns:a16="http://schemas.microsoft.com/office/drawing/2014/main" val="20000"/>
                    </a:ext>
                  </a:extLst>
                </a:gridCol>
                <a:gridCol w="1127307">
                  <a:extLst>
                    <a:ext uri="{9D8B030D-6E8A-4147-A177-3AD203B41FA5}">
                      <a16:colId xmlns:a16="http://schemas.microsoft.com/office/drawing/2014/main" val="20001"/>
                    </a:ext>
                  </a:extLst>
                </a:gridCol>
                <a:gridCol w="859510">
                  <a:extLst>
                    <a:ext uri="{9D8B030D-6E8A-4147-A177-3AD203B41FA5}">
                      <a16:colId xmlns:a16="http://schemas.microsoft.com/office/drawing/2014/main" val="20002"/>
                    </a:ext>
                  </a:extLst>
                </a:gridCol>
                <a:gridCol w="1031412">
                  <a:extLst>
                    <a:ext uri="{9D8B030D-6E8A-4147-A177-3AD203B41FA5}">
                      <a16:colId xmlns:a16="http://schemas.microsoft.com/office/drawing/2014/main" val="20003"/>
                    </a:ext>
                  </a:extLst>
                </a:gridCol>
                <a:gridCol w="1031412">
                  <a:extLst>
                    <a:ext uri="{9D8B030D-6E8A-4147-A177-3AD203B41FA5}">
                      <a16:colId xmlns:a16="http://schemas.microsoft.com/office/drawing/2014/main" val="20004"/>
                    </a:ext>
                  </a:extLst>
                </a:gridCol>
                <a:gridCol w="641418">
                  <a:extLst>
                    <a:ext uri="{9D8B030D-6E8A-4147-A177-3AD203B41FA5}">
                      <a16:colId xmlns:a16="http://schemas.microsoft.com/office/drawing/2014/main" val="20005"/>
                    </a:ext>
                  </a:extLst>
                </a:gridCol>
              </a:tblGrid>
              <a:tr h="489610">
                <a:tc>
                  <a:txBody>
                    <a:bodyPr/>
                    <a:lstStyle/>
                    <a:p>
                      <a:r>
                        <a:rPr kumimoji="1" lang="en-US" altLang="ja-JP" sz="1300"/>
                        <a:t>Religion</a:t>
                      </a:r>
                      <a:endParaRPr kumimoji="1" lang="ja-JP" altLang="en-US" sz="1300"/>
                    </a:p>
                  </a:txBody>
                  <a:tcPr marL="66163" marR="66163" marT="33082" marB="33082"/>
                </a:tc>
                <a:tc>
                  <a:txBody>
                    <a:bodyPr/>
                    <a:lstStyle/>
                    <a:p>
                      <a:r>
                        <a:rPr kumimoji="1" lang="en-US" altLang="ja-JP" sz="1300"/>
                        <a:t>Elementary</a:t>
                      </a:r>
                      <a:endParaRPr kumimoji="1" lang="ja-JP" altLang="en-US" sz="1300"/>
                    </a:p>
                  </a:txBody>
                  <a:tcPr marL="66163" marR="66163" marT="33082" marB="33082"/>
                </a:tc>
                <a:tc>
                  <a:txBody>
                    <a:bodyPr/>
                    <a:lstStyle/>
                    <a:p>
                      <a:r>
                        <a:rPr kumimoji="1" lang="en-US" altLang="ja-JP" sz="1300"/>
                        <a:t>Junior</a:t>
                      </a:r>
                      <a:endParaRPr kumimoji="1" lang="ja-JP" altLang="en-US" sz="1300"/>
                    </a:p>
                  </a:txBody>
                  <a:tcPr marL="66163" marR="66163" marT="33082" marB="33082"/>
                </a:tc>
                <a:tc>
                  <a:txBody>
                    <a:bodyPr/>
                    <a:lstStyle/>
                    <a:p>
                      <a:r>
                        <a:rPr kumimoji="1" lang="en-US" altLang="ja-JP" sz="1300"/>
                        <a:t>High School</a:t>
                      </a:r>
                      <a:endParaRPr kumimoji="1" lang="ja-JP" altLang="en-US" sz="1300"/>
                    </a:p>
                  </a:txBody>
                  <a:tcPr marL="66163" marR="66163" marT="33082" marB="33082"/>
                </a:tc>
                <a:tc>
                  <a:txBody>
                    <a:bodyPr/>
                    <a:lstStyle/>
                    <a:p>
                      <a:r>
                        <a:rPr kumimoji="1" lang="en-US" altLang="ja-JP" sz="1300"/>
                        <a:t>Over University</a:t>
                      </a:r>
                      <a:endParaRPr kumimoji="1" lang="ja-JP" altLang="en-US" sz="1300"/>
                    </a:p>
                  </a:txBody>
                  <a:tcPr marL="66163" marR="66163" marT="33082" marB="33082"/>
                </a:tc>
                <a:tc>
                  <a:txBody>
                    <a:bodyPr/>
                    <a:lstStyle/>
                    <a:p>
                      <a:r>
                        <a:rPr kumimoji="1" lang="en-US" altLang="ja-JP" sz="1300"/>
                        <a:t>Total</a:t>
                      </a:r>
                      <a:endParaRPr kumimoji="1" lang="ja-JP" altLang="en-US" sz="1300"/>
                    </a:p>
                  </a:txBody>
                  <a:tcPr marL="66163" marR="66163" marT="33082" marB="33082"/>
                </a:tc>
                <a:extLst>
                  <a:ext uri="{0D108BD9-81ED-4DB2-BD59-A6C34878D82A}">
                    <a16:rowId xmlns:a16="http://schemas.microsoft.com/office/drawing/2014/main" val="10000"/>
                  </a:ext>
                </a:extLst>
              </a:tr>
              <a:tr h="291120">
                <a:tc>
                  <a:txBody>
                    <a:bodyPr/>
                    <a:lstStyle/>
                    <a:p>
                      <a:r>
                        <a:rPr kumimoji="1" lang="en-US" altLang="ja-JP" sz="1300"/>
                        <a:t>Buddhism</a:t>
                      </a:r>
                    </a:p>
                  </a:txBody>
                  <a:tcPr marL="66163" marR="66163" marT="33082" marB="33082"/>
                </a:tc>
                <a:tc>
                  <a:txBody>
                    <a:bodyPr/>
                    <a:lstStyle/>
                    <a:p>
                      <a:r>
                        <a:rPr kumimoji="1" lang="en-US" altLang="ja-JP" sz="1300"/>
                        <a:t>16.2</a:t>
                      </a:r>
                      <a:endParaRPr kumimoji="1" lang="ja-JP" altLang="en-US" sz="1300"/>
                    </a:p>
                  </a:txBody>
                  <a:tcPr marL="66163" marR="66163" marT="33082" marB="33082"/>
                </a:tc>
                <a:tc>
                  <a:txBody>
                    <a:bodyPr/>
                    <a:lstStyle/>
                    <a:p>
                      <a:r>
                        <a:rPr kumimoji="1" lang="en-US" altLang="ja-JP" sz="1300"/>
                        <a:t>21.8</a:t>
                      </a:r>
                      <a:endParaRPr kumimoji="1" lang="ja-JP" altLang="en-US" sz="1300"/>
                    </a:p>
                  </a:txBody>
                  <a:tcPr marL="66163" marR="66163" marT="33082" marB="33082"/>
                </a:tc>
                <a:tc>
                  <a:txBody>
                    <a:bodyPr/>
                    <a:lstStyle/>
                    <a:p>
                      <a:r>
                        <a:rPr kumimoji="1" lang="en-US" altLang="ja-JP" sz="1300">
                          <a:highlight>
                            <a:srgbClr val="FFFF00"/>
                          </a:highlight>
                        </a:rPr>
                        <a:t>35.9</a:t>
                      </a:r>
                      <a:endParaRPr kumimoji="1" lang="ja-JP" altLang="en-US" sz="1300">
                        <a:highlight>
                          <a:srgbClr val="FFFF00"/>
                        </a:highlight>
                      </a:endParaRPr>
                    </a:p>
                  </a:txBody>
                  <a:tcPr marL="66163" marR="66163" marT="33082" marB="33082"/>
                </a:tc>
                <a:tc>
                  <a:txBody>
                    <a:bodyPr/>
                    <a:lstStyle/>
                    <a:p>
                      <a:r>
                        <a:rPr kumimoji="1" lang="en-US" altLang="ja-JP" sz="1300"/>
                        <a:t>26.1</a:t>
                      </a:r>
                      <a:endParaRPr kumimoji="1" lang="ja-JP" altLang="en-US" sz="1300"/>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1"/>
                  </a:ext>
                </a:extLst>
              </a:tr>
              <a:tr h="29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a:t>Shinto system</a:t>
                      </a:r>
                      <a:endParaRPr kumimoji="1" lang="ja-JP" altLang="en-US" sz="1300"/>
                    </a:p>
                  </a:txBody>
                  <a:tcPr marL="66163" marR="66163" marT="33082" marB="33082"/>
                </a:tc>
                <a:tc>
                  <a:txBody>
                    <a:bodyPr/>
                    <a:lstStyle/>
                    <a:p>
                      <a:r>
                        <a:rPr kumimoji="1" lang="en-US" altLang="ja-JP" sz="1300"/>
                        <a:t>5.2</a:t>
                      </a:r>
                      <a:endParaRPr kumimoji="1" lang="ja-JP" altLang="en-US" sz="1300"/>
                    </a:p>
                  </a:txBody>
                  <a:tcPr marL="66163" marR="66163" marT="33082" marB="33082"/>
                </a:tc>
                <a:tc>
                  <a:txBody>
                    <a:bodyPr/>
                    <a:lstStyle/>
                    <a:p>
                      <a:r>
                        <a:rPr kumimoji="1" lang="en-US" altLang="ja-JP" sz="1300"/>
                        <a:t>20.8</a:t>
                      </a:r>
                      <a:endParaRPr kumimoji="1" lang="ja-JP" altLang="en-US" sz="1300"/>
                    </a:p>
                  </a:txBody>
                  <a:tcPr marL="66163" marR="66163" marT="33082" marB="33082"/>
                </a:tc>
                <a:tc>
                  <a:txBody>
                    <a:bodyPr/>
                    <a:lstStyle/>
                    <a:p>
                      <a:r>
                        <a:rPr kumimoji="1" lang="en-US" altLang="ja-JP" sz="1300">
                          <a:highlight>
                            <a:srgbClr val="FFFF00"/>
                          </a:highlight>
                        </a:rPr>
                        <a:t>42.9</a:t>
                      </a:r>
                      <a:endParaRPr kumimoji="1" lang="ja-JP" altLang="en-US" sz="1300">
                        <a:highlight>
                          <a:srgbClr val="FFFF00"/>
                        </a:highlight>
                      </a:endParaRPr>
                    </a:p>
                  </a:txBody>
                  <a:tcPr marL="66163" marR="66163" marT="33082" marB="33082"/>
                </a:tc>
                <a:tc>
                  <a:txBody>
                    <a:bodyPr/>
                    <a:lstStyle/>
                    <a:p>
                      <a:r>
                        <a:rPr kumimoji="1" lang="en-US" altLang="ja-JP" sz="1300"/>
                        <a:t>31.2</a:t>
                      </a:r>
                      <a:endParaRPr kumimoji="1" lang="ja-JP" altLang="en-US" sz="1300"/>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2"/>
                  </a:ext>
                </a:extLst>
              </a:tr>
              <a:tr h="29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a:highlight>
                            <a:srgbClr val="FFFF00"/>
                          </a:highlight>
                        </a:rPr>
                        <a:t>Christianity</a:t>
                      </a:r>
                    </a:p>
                  </a:txBody>
                  <a:tcPr marL="66163" marR="66163" marT="33082" marB="33082"/>
                </a:tc>
                <a:tc>
                  <a:txBody>
                    <a:bodyPr/>
                    <a:lstStyle/>
                    <a:p>
                      <a:r>
                        <a:rPr kumimoji="1" lang="en-US" altLang="ja-JP" sz="1300"/>
                        <a:t>2.0</a:t>
                      </a:r>
                      <a:endParaRPr kumimoji="1" lang="ja-JP" altLang="en-US" sz="1300"/>
                    </a:p>
                  </a:txBody>
                  <a:tcPr marL="66163" marR="66163" marT="33082" marB="33082"/>
                </a:tc>
                <a:tc>
                  <a:txBody>
                    <a:bodyPr/>
                    <a:lstStyle/>
                    <a:p>
                      <a:r>
                        <a:rPr kumimoji="1" lang="en-US" altLang="ja-JP" sz="1300"/>
                        <a:t>6.9</a:t>
                      </a:r>
                      <a:endParaRPr kumimoji="1" lang="ja-JP" altLang="en-US" sz="1300"/>
                    </a:p>
                  </a:txBody>
                  <a:tcPr marL="66163" marR="66163" marT="33082" marB="33082"/>
                </a:tc>
                <a:tc>
                  <a:txBody>
                    <a:bodyPr/>
                    <a:lstStyle/>
                    <a:p>
                      <a:r>
                        <a:rPr kumimoji="1" lang="en-US" altLang="ja-JP" sz="1300"/>
                        <a:t>39.2</a:t>
                      </a:r>
                      <a:endParaRPr kumimoji="1" lang="ja-JP" altLang="en-US" sz="1300"/>
                    </a:p>
                  </a:txBody>
                  <a:tcPr marL="66163" marR="66163" marT="33082" marB="33082"/>
                </a:tc>
                <a:tc>
                  <a:txBody>
                    <a:bodyPr/>
                    <a:lstStyle/>
                    <a:p>
                      <a:r>
                        <a:rPr kumimoji="1" lang="en-US" altLang="ja-JP" sz="1300">
                          <a:highlight>
                            <a:srgbClr val="FFFF00"/>
                          </a:highlight>
                        </a:rPr>
                        <a:t>52.0</a:t>
                      </a:r>
                      <a:endParaRPr kumimoji="1" lang="ja-JP" altLang="en-US" sz="1300">
                        <a:highlight>
                          <a:srgbClr val="FFFF00"/>
                        </a:highlight>
                      </a:endParaRPr>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3"/>
                  </a:ext>
                </a:extLst>
              </a:tr>
              <a:tr h="29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a:t>Soka Gakkai</a:t>
                      </a:r>
                    </a:p>
                  </a:txBody>
                  <a:tcPr marL="66163" marR="66163" marT="33082" marB="33082"/>
                </a:tc>
                <a:tc>
                  <a:txBody>
                    <a:bodyPr/>
                    <a:lstStyle/>
                    <a:p>
                      <a:r>
                        <a:rPr kumimoji="1" lang="en-US" altLang="ja-JP" sz="1300"/>
                        <a:t>15.3</a:t>
                      </a:r>
                      <a:endParaRPr kumimoji="1" lang="ja-JP" altLang="en-US" sz="1300"/>
                    </a:p>
                  </a:txBody>
                  <a:tcPr marL="66163" marR="66163" marT="33082" marB="33082"/>
                </a:tc>
                <a:tc>
                  <a:txBody>
                    <a:bodyPr/>
                    <a:lstStyle/>
                    <a:p>
                      <a:r>
                        <a:rPr kumimoji="1" lang="en-US" altLang="ja-JP" sz="1300"/>
                        <a:t>25.7</a:t>
                      </a:r>
                      <a:endParaRPr kumimoji="1" lang="ja-JP" altLang="en-US" sz="1300"/>
                    </a:p>
                  </a:txBody>
                  <a:tcPr marL="66163" marR="66163" marT="33082" marB="33082"/>
                </a:tc>
                <a:tc>
                  <a:txBody>
                    <a:bodyPr/>
                    <a:lstStyle/>
                    <a:p>
                      <a:r>
                        <a:rPr kumimoji="1" lang="en-US" altLang="ja-JP" sz="1300">
                          <a:highlight>
                            <a:srgbClr val="FFFF00"/>
                          </a:highlight>
                        </a:rPr>
                        <a:t>41.0</a:t>
                      </a:r>
                      <a:endParaRPr kumimoji="1" lang="ja-JP" altLang="en-US" sz="1300">
                        <a:highlight>
                          <a:srgbClr val="FFFF00"/>
                        </a:highlight>
                      </a:endParaRPr>
                    </a:p>
                  </a:txBody>
                  <a:tcPr marL="66163" marR="66163" marT="33082" marB="33082"/>
                </a:tc>
                <a:tc>
                  <a:txBody>
                    <a:bodyPr/>
                    <a:lstStyle/>
                    <a:p>
                      <a:r>
                        <a:rPr kumimoji="1" lang="en-US" altLang="ja-JP" sz="1300"/>
                        <a:t>18.0</a:t>
                      </a:r>
                      <a:endParaRPr kumimoji="1" lang="ja-JP" altLang="en-US" sz="1300"/>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4"/>
                  </a:ext>
                </a:extLst>
              </a:tr>
              <a:tr h="29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a:t>New Religious (Other)</a:t>
                      </a:r>
                    </a:p>
                  </a:txBody>
                  <a:tcPr marL="66163" marR="66163" marT="33082" marB="33082"/>
                </a:tc>
                <a:tc>
                  <a:txBody>
                    <a:bodyPr/>
                    <a:lstStyle/>
                    <a:p>
                      <a:r>
                        <a:rPr kumimoji="1" lang="en-US" altLang="ja-JP" sz="1300" dirty="0"/>
                        <a:t>9.8</a:t>
                      </a:r>
                      <a:endParaRPr kumimoji="1" lang="ja-JP" altLang="en-US" sz="1300" dirty="0"/>
                    </a:p>
                  </a:txBody>
                  <a:tcPr marL="66163" marR="66163" marT="33082" marB="33082"/>
                </a:tc>
                <a:tc>
                  <a:txBody>
                    <a:bodyPr/>
                    <a:lstStyle/>
                    <a:p>
                      <a:r>
                        <a:rPr kumimoji="1" lang="en-US" altLang="ja-JP" sz="1300"/>
                        <a:t>25.1</a:t>
                      </a:r>
                      <a:endParaRPr kumimoji="1" lang="ja-JP" altLang="en-US" sz="1300"/>
                    </a:p>
                  </a:txBody>
                  <a:tcPr marL="66163" marR="66163" marT="33082" marB="33082"/>
                </a:tc>
                <a:tc>
                  <a:txBody>
                    <a:bodyPr/>
                    <a:lstStyle/>
                    <a:p>
                      <a:r>
                        <a:rPr kumimoji="1" lang="en-US" altLang="ja-JP" sz="1300">
                          <a:highlight>
                            <a:srgbClr val="FFFF00"/>
                          </a:highlight>
                        </a:rPr>
                        <a:t>39.3</a:t>
                      </a:r>
                      <a:endParaRPr kumimoji="1" lang="ja-JP" altLang="en-US" sz="1300">
                        <a:highlight>
                          <a:srgbClr val="FFFF00"/>
                        </a:highlight>
                      </a:endParaRPr>
                    </a:p>
                  </a:txBody>
                  <a:tcPr marL="66163" marR="66163" marT="33082" marB="33082"/>
                </a:tc>
                <a:tc>
                  <a:txBody>
                    <a:bodyPr/>
                    <a:lstStyle/>
                    <a:p>
                      <a:r>
                        <a:rPr kumimoji="1" lang="en-US" altLang="ja-JP" sz="1300"/>
                        <a:t>25.7</a:t>
                      </a:r>
                      <a:endParaRPr kumimoji="1" lang="ja-JP" altLang="en-US" sz="1300"/>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5"/>
                  </a:ext>
                </a:extLst>
              </a:tr>
              <a:tr h="29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a:t>Other</a:t>
                      </a:r>
                      <a:endParaRPr kumimoji="1" lang="ja-JP" altLang="en-US" sz="1300"/>
                    </a:p>
                  </a:txBody>
                  <a:tcPr marL="66163" marR="66163" marT="33082" marB="33082"/>
                </a:tc>
                <a:tc>
                  <a:txBody>
                    <a:bodyPr/>
                    <a:lstStyle/>
                    <a:p>
                      <a:r>
                        <a:rPr kumimoji="1" lang="en-US" altLang="ja-JP" sz="1300"/>
                        <a:t>24.6</a:t>
                      </a:r>
                      <a:endParaRPr kumimoji="1" lang="ja-JP" altLang="en-US" sz="1300"/>
                    </a:p>
                  </a:txBody>
                  <a:tcPr marL="66163" marR="66163" marT="33082" marB="33082"/>
                </a:tc>
                <a:tc>
                  <a:txBody>
                    <a:bodyPr/>
                    <a:lstStyle/>
                    <a:p>
                      <a:r>
                        <a:rPr kumimoji="1" lang="en-US" altLang="ja-JP" sz="1300">
                          <a:highlight>
                            <a:srgbClr val="FFFF00"/>
                          </a:highlight>
                        </a:rPr>
                        <a:t>34.4</a:t>
                      </a:r>
                      <a:endParaRPr kumimoji="1" lang="ja-JP" altLang="en-US" sz="1300">
                        <a:highlight>
                          <a:srgbClr val="FFFF00"/>
                        </a:highlight>
                      </a:endParaRPr>
                    </a:p>
                  </a:txBody>
                  <a:tcPr marL="66163" marR="66163" marT="33082" marB="33082"/>
                </a:tc>
                <a:tc>
                  <a:txBody>
                    <a:bodyPr/>
                    <a:lstStyle/>
                    <a:p>
                      <a:r>
                        <a:rPr kumimoji="1" lang="en-US" altLang="ja-JP" sz="1300"/>
                        <a:t>27.9</a:t>
                      </a:r>
                      <a:endParaRPr kumimoji="1" lang="ja-JP" altLang="en-US" sz="1300"/>
                    </a:p>
                  </a:txBody>
                  <a:tcPr marL="66163" marR="66163" marT="33082" marB="33082"/>
                </a:tc>
                <a:tc>
                  <a:txBody>
                    <a:bodyPr/>
                    <a:lstStyle/>
                    <a:p>
                      <a:r>
                        <a:rPr kumimoji="1" lang="en-US" altLang="ja-JP" sz="1300"/>
                        <a:t>13.1</a:t>
                      </a:r>
                      <a:endParaRPr kumimoji="1" lang="ja-JP" altLang="en-US" sz="1300"/>
                    </a:p>
                  </a:txBody>
                  <a:tcPr marL="66163" marR="66163" marT="33082" marB="33082"/>
                </a:tc>
                <a:tc>
                  <a:txBody>
                    <a:bodyPr/>
                    <a:lstStyle/>
                    <a:p>
                      <a:r>
                        <a:rPr kumimoji="1" lang="en-US" altLang="ja-JP" sz="1300"/>
                        <a:t>100.0</a:t>
                      </a:r>
                      <a:endParaRPr kumimoji="1" lang="ja-JP" altLang="en-US" sz="1300"/>
                    </a:p>
                  </a:txBody>
                  <a:tcPr marL="66163" marR="66163" marT="33082" marB="33082"/>
                </a:tc>
                <a:extLst>
                  <a:ext uri="{0D108BD9-81ED-4DB2-BD59-A6C34878D82A}">
                    <a16:rowId xmlns:a16="http://schemas.microsoft.com/office/drawing/2014/main" val="10006"/>
                  </a:ext>
                </a:extLst>
              </a:tr>
              <a:tr h="291120">
                <a:tc>
                  <a:txBody>
                    <a:bodyPr/>
                    <a:lstStyle/>
                    <a:p>
                      <a:r>
                        <a:rPr lang="en-US" altLang="ja-JP" sz="1300"/>
                        <a:t>Total</a:t>
                      </a:r>
                      <a:endParaRPr lang="ja-JP" altLang="en-US" sz="1300"/>
                    </a:p>
                  </a:txBody>
                  <a:tcPr marL="66163" marR="66163" marT="33082" marB="33082"/>
                </a:tc>
                <a:tc>
                  <a:txBody>
                    <a:bodyPr/>
                    <a:lstStyle/>
                    <a:p>
                      <a:r>
                        <a:rPr kumimoji="1" lang="en-US" altLang="ja-JP" sz="1300"/>
                        <a:t>15.4</a:t>
                      </a:r>
                      <a:endParaRPr kumimoji="1" lang="ja-JP" altLang="en-US" sz="1300"/>
                    </a:p>
                  </a:txBody>
                  <a:tcPr marL="66163" marR="66163" marT="33082" marB="33082"/>
                </a:tc>
                <a:tc>
                  <a:txBody>
                    <a:bodyPr/>
                    <a:lstStyle/>
                    <a:p>
                      <a:r>
                        <a:rPr kumimoji="1" lang="en-US" altLang="ja-JP" sz="1300"/>
                        <a:t>22.2</a:t>
                      </a:r>
                      <a:endParaRPr kumimoji="1" lang="ja-JP" altLang="en-US" sz="1300"/>
                    </a:p>
                  </a:txBody>
                  <a:tcPr marL="66163" marR="66163" marT="33082" marB="33082"/>
                </a:tc>
                <a:tc>
                  <a:txBody>
                    <a:bodyPr/>
                    <a:lstStyle/>
                    <a:p>
                      <a:r>
                        <a:rPr kumimoji="1" lang="en-US" altLang="ja-JP" sz="1300"/>
                        <a:t>36.5</a:t>
                      </a:r>
                      <a:endParaRPr kumimoji="1" lang="ja-JP" altLang="en-US" sz="1300"/>
                    </a:p>
                  </a:txBody>
                  <a:tcPr marL="66163" marR="66163" marT="33082" marB="33082"/>
                </a:tc>
                <a:tc>
                  <a:txBody>
                    <a:bodyPr/>
                    <a:lstStyle/>
                    <a:p>
                      <a:r>
                        <a:rPr kumimoji="1" lang="en-US" altLang="ja-JP" sz="1300"/>
                        <a:t>26.0</a:t>
                      </a:r>
                      <a:endParaRPr kumimoji="1" lang="ja-JP" altLang="en-US" sz="1300"/>
                    </a:p>
                  </a:txBody>
                  <a:tcPr marL="66163" marR="66163" marT="33082" marB="33082"/>
                </a:tc>
                <a:tc>
                  <a:txBody>
                    <a:bodyPr/>
                    <a:lstStyle/>
                    <a:p>
                      <a:r>
                        <a:rPr kumimoji="1" lang="en-US" altLang="ja-JP" sz="1300" dirty="0"/>
                        <a:t>100.0</a:t>
                      </a:r>
                      <a:endParaRPr kumimoji="1" lang="ja-JP" altLang="en-US" sz="1300" dirty="0"/>
                    </a:p>
                  </a:txBody>
                  <a:tcPr marL="66163" marR="66163" marT="33082" marB="33082"/>
                </a:tc>
                <a:extLst>
                  <a:ext uri="{0D108BD9-81ED-4DB2-BD59-A6C34878D82A}">
                    <a16:rowId xmlns:a16="http://schemas.microsoft.com/office/drawing/2014/main" val="10007"/>
                  </a:ext>
                </a:extLst>
              </a:tr>
            </a:tbl>
          </a:graphicData>
        </a:graphic>
      </p:graphicFrame>
      <p:sp>
        <p:nvSpPr>
          <p:cNvPr id="20" name="楕円 19">
            <a:extLst>
              <a:ext uri="{FF2B5EF4-FFF2-40B4-BE49-F238E27FC236}">
                <a16:creationId xmlns:a16="http://schemas.microsoft.com/office/drawing/2014/main" id="{B725AD49-B8EC-4A39-97BC-EE1970DBD967}"/>
              </a:ext>
            </a:extLst>
          </p:cNvPr>
          <p:cNvSpPr/>
          <p:nvPr/>
        </p:nvSpPr>
        <p:spPr>
          <a:xfrm>
            <a:off x="6775616" y="2281858"/>
            <a:ext cx="1902392" cy="704351"/>
          </a:xfrm>
          <a:prstGeom prst="ellipse">
            <a:avLst/>
          </a:prstGeom>
          <a:noFill/>
          <a:ln w="57150">
            <a:solidFill>
              <a:srgbClr val="BC0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69560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410" name="タイトル 1">
            <a:extLst>
              <a:ext uri="{FF2B5EF4-FFF2-40B4-BE49-F238E27FC236}">
                <a16:creationId xmlns:a16="http://schemas.microsoft.com/office/drawing/2014/main" id="{E794FB45-7EC7-4241-B3B8-30860D79EEBE}"/>
              </a:ext>
            </a:extLst>
          </p:cNvPr>
          <p:cNvSpPr>
            <a:spLocks noGrp="1" noChangeArrowheads="1"/>
          </p:cNvSpPr>
          <p:nvPr>
            <p:ph type="title"/>
          </p:nvPr>
        </p:nvSpPr>
        <p:spPr>
          <a:xfrm>
            <a:off x="244710" y="1915158"/>
            <a:ext cx="3810000" cy="1640841"/>
          </a:xfrm>
        </p:spPr>
        <p:txBody>
          <a:bodyPr vert="horz" lIns="91440" tIns="45720" rIns="91440" bIns="45720" rtlCol="0" anchor="b">
            <a:normAutofit fontScale="90000"/>
          </a:bodyPr>
          <a:lstStyle/>
          <a:p>
            <a:pPr>
              <a:lnSpc>
                <a:spcPct val="90000"/>
              </a:lnSpc>
            </a:pPr>
            <a:r>
              <a:rPr lang="en-US" altLang="ja-JP" sz="3600" b="1" i="0" kern="1200" dirty="0">
                <a:solidFill>
                  <a:srgbClr val="EBEBEB"/>
                </a:solidFill>
                <a:latin typeface="+mj-lt"/>
                <a:ea typeface="+mj-ea"/>
                <a:cs typeface="+mj-cs"/>
              </a:rPr>
              <a:t>Structural View</a:t>
            </a:r>
            <a:r>
              <a:rPr lang="ja-JP" altLang="en-US" sz="3600" b="1" dirty="0">
                <a:solidFill>
                  <a:srgbClr val="EBEBEB"/>
                </a:solidFill>
              </a:rPr>
              <a:t> </a:t>
            </a:r>
            <a:r>
              <a:rPr lang="en-US" altLang="ja-JP" sz="3600" b="1" i="0" kern="1200" dirty="0">
                <a:solidFill>
                  <a:srgbClr val="EBEBEB"/>
                </a:solidFill>
                <a:latin typeface="+mj-lt"/>
                <a:ea typeface="+mj-ea"/>
                <a:cs typeface="+mj-cs"/>
              </a:rPr>
              <a:t>(4)</a:t>
            </a:r>
            <a:br>
              <a:rPr lang="en-US" altLang="ja-JP" sz="2000" b="0" i="0" kern="1200" dirty="0">
                <a:solidFill>
                  <a:srgbClr val="EBEBEB"/>
                </a:solidFill>
                <a:latin typeface="+mj-lt"/>
                <a:ea typeface="+mj-ea"/>
                <a:cs typeface="+mj-cs"/>
              </a:rPr>
            </a:br>
            <a:br>
              <a:rPr lang="en-US" altLang="ja-JP" sz="2000" b="0" i="0" kern="1200" dirty="0">
                <a:solidFill>
                  <a:srgbClr val="EBEBEB"/>
                </a:solidFill>
                <a:latin typeface="+mj-lt"/>
                <a:ea typeface="+mj-ea"/>
                <a:cs typeface="+mj-cs"/>
              </a:rPr>
            </a:br>
            <a:r>
              <a:rPr lang="en-US" altLang="ja-JP" sz="3100" dirty="0">
                <a:solidFill>
                  <a:srgbClr val="EBEBEB"/>
                </a:solidFill>
              </a:rPr>
              <a:t>Population distribution by </a:t>
            </a:r>
            <a:r>
              <a:rPr lang="en-US" altLang="ja-JP" sz="3100" b="1" dirty="0">
                <a:solidFill>
                  <a:srgbClr val="EBEBEB"/>
                </a:solidFill>
              </a:rPr>
              <a:t>income level </a:t>
            </a:r>
            <a:r>
              <a:rPr lang="en-US" altLang="ja-JP" sz="3100" dirty="0">
                <a:solidFill>
                  <a:srgbClr val="EBEBEB"/>
                </a:solidFill>
              </a:rPr>
              <a:t>(in yen) by religion</a:t>
            </a:r>
            <a:endParaRPr lang="en-US" altLang="ja-JP" sz="2000" b="0" i="0" kern="1200" dirty="0">
              <a:solidFill>
                <a:srgbClr val="EBEBEB"/>
              </a:solidFill>
            </a:endParaRPr>
          </a:p>
        </p:txBody>
      </p:sp>
      <p:sp>
        <p:nvSpPr>
          <p:cNvPr id="17411" name="コンテンツ プレースホルダー 2">
            <a:extLst>
              <a:ext uri="{FF2B5EF4-FFF2-40B4-BE49-F238E27FC236}">
                <a16:creationId xmlns:a16="http://schemas.microsoft.com/office/drawing/2014/main" id="{CD685401-EFC0-42E3-A160-3E8C634C9E05}"/>
              </a:ext>
            </a:extLst>
          </p:cNvPr>
          <p:cNvSpPr>
            <a:spLocks noGrp="1" noChangeArrowheads="1"/>
          </p:cNvSpPr>
          <p:nvPr>
            <p:ph idx="1"/>
          </p:nvPr>
        </p:nvSpPr>
        <p:spPr>
          <a:xfrm>
            <a:off x="213361" y="4220465"/>
            <a:ext cx="3810000" cy="1692655"/>
          </a:xfrm>
        </p:spPr>
        <p:txBody>
          <a:bodyPr vert="horz" lIns="91440" tIns="45720" rIns="91440" bIns="45720" rtlCol="0">
            <a:normAutofit/>
          </a:bodyPr>
          <a:lstStyle/>
          <a:p>
            <a:pPr marL="0" indent="0">
              <a:buNone/>
            </a:pPr>
            <a:r>
              <a:rPr lang="en-US" altLang="ja-JP" sz="2200" cap="all" dirty="0">
                <a:solidFill>
                  <a:srgbClr val="FFFF00"/>
                </a:solidFill>
              </a:rPr>
              <a:t>Christianity is prevalent in middle-class income level.</a:t>
            </a:r>
          </a:p>
          <a:p>
            <a:pPr marL="0" indent="0">
              <a:buNone/>
            </a:pPr>
            <a:endParaRPr lang="en-US" altLang="ja-JP" sz="1050" cap="all" dirty="0">
              <a:solidFill>
                <a:srgbClr val="FFFFFF"/>
              </a:solidFill>
            </a:endParaRPr>
          </a:p>
        </p:txBody>
      </p:sp>
      <p:sp>
        <p:nvSpPr>
          <p:cNvPr id="138"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0" name="Freeform: Shape 139">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2" name="Rectangle 141">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表 15">
            <a:extLst>
              <a:ext uri="{FF2B5EF4-FFF2-40B4-BE49-F238E27FC236}">
                <a16:creationId xmlns:a16="http://schemas.microsoft.com/office/drawing/2014/main" id="{D12A417A-C085-4118-B5FD-C7D7603D555F}"/>
              </a:ext>
            </a:extLst>
          </p:cNvPr>
          <p:cNvGraphicFramePr>
            <a:graphicFrameLocks noGrp="1"/>
          </p:cNvGraphicFramePr>
          <p:nvPr>
            <p:extLst>
              <p:ext uri="{D42A27DB-BD31-4B8C-83A1-F6EECF244321}">
                <p14:modId xmlns:p14="http://schemas.microsoft.com/office/powerpoint/2010/main" val="464006553"/>
              </p:ext>
            </p:extLst>
          </p:nvPr>
        </p:nvGraphicFramePr>
        <p:xfrm>
          <a:off x="5048451" y="2249422"/>
          <a:ext cx="6495850" cy="2968758"/>
        </p:xfrm>
        <a:graphic>
          <a:graphicData uri="http://schemas.openxmlformats.org/drawingml/2006/table">
            <a:tbl>
              <a:tblPr firstRow="1" bandRow="1">
                <a:tableStyleId>{7DF18680-E054-41AD-8BC1-D1AEF772440D}</a:tableStyleId>
              </a:tblPr>
              <a:tblGrid>
                <a:gridCol w="1454154">
                  <a:extLst>
                    <a:ext uri="{9D8B030D-6E8A-4147-A177-3AD203B41FA5}">
                      <a16:colId xmlns:a16="http://schemas.microsoft.com/office/drawing/2014/main" val="20000"/>
                    </a:ext>
                  </a:extLst>
                </a:gridCol>
                <a:gridCol w="1160495">
                  <a:extLst>
                    <a:ext uri="{9D8B030D-6E8A-4147-A177-3AD203B41FA5}">
                      <a16:colId xmlns:a16="http://schemas.microsoft.com/office/drawing/2014/main" val="20001"/>
                    </a:ext>
                  </a:extLst>
                </a:gridCol>
                <a:gridCol w="936073">
                  <a:extLst>
                    <a:ext uri="{9D8B030D-6E8A-4147-A177-3AD203B41FA5}">
                      <a16:colId xmlns:a16="http://schemas.microsoft.com/office/drawing/2014/main" val="20002"/>
                    </a:ext>
                  </a:extLst>
                </a:gridCol>
                <a:gridCol w="1123287">
                  <a:extLst>
                    <a:ext uri="{9D8B030D-6E8A-4147-A177-3AD203B41FA5}">
                      <a16:colId xmlns:a16="http://schemas.microsoft.com/office/drawing/2014/main" val="20003"/>
                    </a:ext>
                  </a:extLst>
                </a:gridCol>
                <a:gridCol w="1123287">
                  <a:extLst>
                    <a:ext uri="{9D8B030D-6E8A-4147-A177-3AD203B41FA5}">
                      <a16:colId xmlns:a16="http://schemas.microsoft.com/office/drawing/2014/main" val="20004"/>
                    </a:ext>
                  </a:extLst>
                </a:gridCol>
                <a:gridCol w="698554">
                  <a:extLst>
                    <a:ext uri="{9D8B030D-6E8A-4147-A177-3AD203B41FA5}">
                      <a16:colId xmlns:a16="http://schemas.microsoft.com/office/drawing/2014/main" val="20005"/>
                    </a:ext>
                  </a:extLst>
                </a:gridCol>
              </a:tblGrid>
              <a:tr h="533223">
                <a:tc>
                  <a:txBody>
                    <a:bodyPr/>
                    <a:lstStyle/>
                    <a:p>
                      <a:r>
                        <a:rPr kumimoji="1" lang="en-US" altLang="ja-JP" sz="1400"/>
                        <a:t>Religion</a:t>
                      </a:r>
                      <a:endParaRPr kumimoji="1" lang="ja-JP" altLang="en-US" sz="1400"/>
                    </a:p>
                  </a:txBody>
                  <a:tcPr marL="72057" marR="72057" marT="36029" marB="36029"/>
                </a:tc>
                <a:tc>
                  <a:txBody>
                    <a:bodyPr/>
                    <a:lstStyle/>
                    <a:p>
                      <a:r>
                        <a:rPr kumimoji="1" lang="en-US" altLang="ja-JP" sz="1400"/>
                        <a:t>0-2.5 Million</a:t>
                      </a:r>
                      <a:endParaRPr kumimoji="1" lang="ja-JP" altLang="en-US" sz="1400"/>
                    </a:p>
                  </a:txBody>
                  <a:tcPr marL="72057" marR="72057" marT="36029" marB="36029"/>
                </a:tc>
                <a:tc>
                  <a:txBody>
                    <a:bodyPr/>
                    <a:lstStyle/>
                    <a:p>
                      <a:r>
                        <a:rPr kumimoji="1" lang="en-US" altLang="ja-JP" sz="1400"/>
                        <a:t>2.5-5.0 Million</a:t>
                      </a:r>
                      <a:endParaRPr kumimoji="1" lang="ja-JP" altLang="en-US" sz="1400"/>
                    </a:p>
                  </a:txBody>
                  <a:tcPr marL="72057" marR="72057" marT="36029" marB="36029"/>
                </a:tc>
                <a:tc>
                  <a:txBody>
                    <a:bodyPr/>
                    <a:lstStyle/>
                    <a:p>
                      <a:r>
                        <a:rPr kumimoji="1" lang="en-US" altLang="ja-JP" sz="1400"/>
                        <a:t>5.0-7.5</a:t>
                      </a:r>
                    </a:p>
                    <a:p>
                      <a:r>
                        <a:rPr kumimoji="1" lang="en-US" altLang="ja-JP" sz="1400"/>
                        <a:t>Million</a:t>
                      </a:r>
                      <a:endParaRPr kumimoji="1" lang="ja-JP" altLang="en-US" sz="1400"/>
                    </a:p>
                  </a:txBody>
                  <a:tcPr marL="72057" marR="72057" marT="36029" marB="36029"/>
                </a:tc>
                <a:tc>
                  <a:txBody>
                    <a:bodyPr/>
                    <a:lstStyle/>
                    <a:p>
                      <a:r>
                        <a:rPr kumimoji="1" lang="en-US" altLang="ja-JP" sz="1400"/>
                        <a:t>Over 7.5 Million</a:t>
                      </a:r>
                      <a:endParaRPr kumimoji="1" lang="ja-JP" altLang="en-US" sz="1400"/>
                    </a:p>
                  </a:txBody>
                  <a:tcPr marL="72057" marR="72057" marT="36029" marB="36029"/>
                </a:tc>
                <a:tc>
                  <a:txBody>
                    <a:bodyPr/>
                    <a:lstStyle/>
                    <a:p>
                      <a:r>
                        <a:rPr kumimoji="1" lang="en-US" altLang="ja-JP" sz="1400"/>
                        <a:t>Total</a:t>
                      </a:r>
                      <a:endParaRPr kumimoji="1" lang="ja-JP" altLang="en-US" sz="1400"/>
                    </a:p>
                  </a:txBody>
                  <a:tcPr marL="72057" marR="72057" marT="36029" marB="36029"/>
                </a:tc>
                <a:extLst>
                  <a:ext uri="{0D108BD9-81ED-4DB2-BD59-A6C34878D82A}">
                    <a16:rowId xmlns:a16="http://schemas.microsoft.com/office/drawing/2014/main" val="10000"/>
                  </a:ext>
                </a:extLst>
              </a:tr>
              <a:tr h="317052">
                <a:tc>
                  <a:txBody>
                    <a:bodyPr/>
                    <a:lstStyle/>
                    <a:p>
                      <a:r>
                        <a:rPr kumimoji="1" lang="en-US" altLang="ja-JP" sz="1400"/>
                        <a:t>Buddhism</a:t>
                      </a:r>
                    </a:p>
                  </a:txBody>
                  <a:tcPr marL="72057" marR="72057" marT="36029" marB="36029"/>
                </a:tc>
                <a:tc>
                  <a:txBody>
                    <a:bodyPr/>
                    <a:lstStyle/>
                    <a:p>
                      <a:r>
                        <a:rPr kumimoji="1" lang="en-US" altLang="ja-JP" sz="1400">
                          <a:highlight>
                            <a:srgbClr val="FFFF00"/>
                          </a:highlight>
                        </a:rPr>
                        <a:t>40.1</a:t>
                      </a:r>
                      <a:endParaRPr kumimoji="1" lang="ja-JP" altLang="en-US" sz="1400">
                        <a:highlight>
                          <a:srgbClr val="FFFF00"/>
                        </a:highlight>
                      </a:endParaRPr>
                    </a:p>
                  </a:txBody>
                  <a:tcPr marL="72057" marR="72057" marT="36029" marB="36029"/>
                </a:tc>
                <a:tc>
                  <a:txBody>
                    <a:bodyPr/>
                    <a:lstStyle/>
                    <a:p>
                      <a:r>
                        <a:rPr kumimoji="1" lang="en-US" altLang="ja-JP" sz="1400"/>
                        <a:t>21.6</a:t>
                      </a:r>
                      <a:endParaRPr kumimoji="1" lang="ja-JP" altLang="en-US" sz="1400"/>
                    </a:p>
                  </a:txBody>
                  <a:tcPr marL="72057" marR="72057" marT="36029" marB="36029"/>
                </a:tc>
                <a:tc>
                  <a:txBody>
                    <a:bodyPr/>
                    <a:lstStyle/>
                    <a:p>
                      <a:r>
                        <a:rPr kumimoji="1" lang="en-US" altLang="ja-JP" sz="1400"/>
                        <a:t>21.5</a:t>
                      </a:r>
                      <a:endParaRPr kumimoji="1" lang="ja-JP" altLang="en-US" sz="1400"/>
                    </a:p>
                  </a:txBody>
                  <a:tcPr marL="72057" marR="72057" marT="36029" marB="36029"/>
                </a:tc>
                <a:tc>
                  <a:txBody>
                    <a:bodyPr/>
                    <a:lstStyle/>
                    <a:p>
                      <a:r>
                        <a:rPr kumimoji="1" lang="en-US" altLang="ja-JP" sz="1400"/>
                        <a:t>16.7</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1"/>
                  </a:ext>
                </a:extLst>
              </a:tr>
              <a:tr h="317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Shinto system</a:t>
                      </a:r>
                      <a:endParaRPr kumimoji="1" lang="ja-JP" altLang="en-US" sz="1400"/>
                    </a:p>
                  </a:txBody>
                  <a:tcPr marL="72057" marR="72057" marT="36029" marB="36029"/>
                </a:tc>
                <a:tc>
                  <a:txBody>
                    <a:bodyPr/>
                    <a:lstStyle/>
                    <a:p>
                      <a:r>
                        <a:rPr kumimoji="1" lang="en-US" altLang="ja-JP" sz="1400">
                          <a:highlight>
                            <a:srgbClr val="FFFF00"/>
                          </a:highlight>
                        </a:rPr>
                        <a:t>35.7</a:t>
                      </a:r>
                      <a:endParaRPr kumimoji="1" lang="ja-JP" altLang="en-US" sz="1400">
                        <a:highlight>
                          <a:srgbClr val="FFFF00"/>
                        </a:highlight>
                      </a:endParaRPr>
                    </a:p>
                  </a:txBody>
                  <a:tcPr marL="72057" marR="72057" marT="36029" marB="36029"/>
                </a:tc>
                <a:tc>
                  <a:txBody>
                    <a:bodyPr/>
                    <a:lstStyle/>
                    <a:p>
                      <a:r>
                        <a:rPr kumimoji="1" lang="en-US" altLang="ja-JP" sz="1400"/>
                        <a:t>28.6</a:t>
                      </a:r>
                      <a:endParaRPr kumimoji="1" lang="ja-JP" altLang="en-US" sz="1400"/>
                    </a:p>
                  </a:txBody>
                  <a:tcPr marL="72057" marR="72057" marT="36029" marB="36029"/>
                </a:tc>
                <a:tc>
                  <a:txBody>
                    <a:bodyPr/>
                    <a:lstStyle/>
                    <a:p>
                      <a:r>
                        <a:rPr kumimoji="1" lang="en-US" altLang="ja-JP" sz="1400"/>
                        <a:t>16.7</a:t>
                      </a:r>
                      <a:endParaRPr kumimoji="1" lang="ja-JP" altLang="en-US" sz="1400"/>
                    </a:p>
                  </a:txBody>
                  <a:tcPr marL="72057" marR="72057" marT="36029" marB="36029"/>
                </a:tc>
                <a:tc>
                  <a:txBody>
                    <a:bodyPr/>
                    <a:lstStyle/>
                    <a:p>
                      <a:r>
                        <a:rPr kumimoji="1" lang="en-US" altLang="ja-JP" sz="1400">
                          <a:highlight>
                            <a:srgbClr val="FFFF00"/>
                          </a:highlight>
                        </a:rPr>
                        <a:t>19.0</a:t>
                      </a:r>
                      <a:endParaRPr kumimoji="1" lang="ja-JP" altLang="en-US" sz="1400">
                        <a:highlight>
                          <a:srgbClr val="FFFF00"/>
                        </a:highlight>
                      </a:endParaRPr>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2"/>
                  </a:ext>
                </a:extLst>
              </a:tr>
              <a:tr h="317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highlight>
                            <a:srgbClr val="FFFF00"/>
                          </a:highlight>
                        </a:rPr>
                        <a:t>Christianity</a:t>
                      </a:r>
                    </a:p>
                  </a:txBody>
                  <a:tcPr marL="72057" marR="72057" marT="36029" marB="36029"/>
                </a:tc>
                <a:tc>
                  <a:txBody>
                    <a:bodyPr/>
                    <a:lstStyle/>
                    <a:p>
                      <a:r>
                        <a:rPr kumimoji="1" lang="en-US" altLang="ja-JP" sz="1400">
                          <a:highlight>
                            <a:srgbClr val="FFFF00"/>
                          </a:highlight>
                        </a:rPr>
                        <a:t>38.9</a:t>
                      </a:r>
                      <a:endParaRPr kumimoji="1" lang="ja-JP" altLang="en-US" sz="1400">
                        <a:highlight>
                          <a:srgbClr val="FFFF00"/>
                        </a:highlight>
                      </a:endParaRPr>
                    </a:p>
                  </a:txBody>
                  <a:tcPr marL="72057" marR="72057" marT="36029" marB="36029"/>
                </a:tc>
                <a:tc>
                  <a:txBody>
                    <a:bodyPr/>
                    <a:lstStyle/>
                    <a:p>
                      <a:r>
                        <a:rPr kumimoji="1" lang="en-US" altLang="ja-JP" sz="1400"/>
                        <a:t>20.4</a:t>
                      </a:r>
                      <a:endParaRPr kumimoji="1" lang="ja-JP" altLang="en-US" sz="1400"/>
                    </a:p>
                  </a:txBody>
                  <a:tcPr marL="72057" marR="72057" marT="36029" marB="36029"/>
                </a:tc>
                <a:tc>
                  <a:txBody>
                    <a:bodyPr/>
                    <a:lstStyle/>
                    <a:p>
                      <a:r>
                        <a:rPr kumimoji="1" lang="en-US" altLang="ja-JP" sz="1400">
                          <a:highlight>
                            <a:srgbClr val="FFFF00"/>
                          </a:highlight>
                        </a:rPr>
                        <a:t>25.9</a:t>
                      </a:r>
                      <a:endParaRPr kumimoji="1" lang="ja-JP" altLang="en-US" sz="1400">
                        <a:highlight>
                          <a:srgbClr val="FFFF00"/>
                        </a:highlight>
                      </a:endParaRPr>
                    </a:p>
                  </a:txBody>
                  <a:tcPr marL="72057" marR="72057" marT="36029" marB="36029"/>
                </a:tc>
                <a:tc>
                  <a:txBody>
                    <a:bodyPr/>
                    <a:lstStyle/>
                    <a:p>
                      <a:r>
                        <a:rPr kumimoji="1" lang="en-US" altLang="ja-JP" sz="1400"/>
                        <a:t>14.8</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3"/>
                  </a:ext>
                </a:extLst>
              </a:tr>
              <a:tr h="317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Soka Gakkai</a:t>
                      </a:r>
                    </a:p>
                  </a:txBody>
                  <a:tcPr marL="72057" marR="72057" marT="36029" marB="36029"/>
                </a:tc>
                <a:tc>
                  <a:txBody>
                    <a:bodyPr/>
                    <a:lstStyle/>
                    <a:p>
                      <a:r>
                        <a:rPr kumimoji="1" lang="en-US" altLang="ja-JP" sz="1400">
                          <a:highlight>
                            <a:srgbClr val="FFFF00"/>
                          </a:highlight>
                        </a:rPr>
                        <a:t>50.0</a:t>
                      </a:r>
                      <a:endParaRPr kumimoji="1" lang="ja-JP" altLang="en-US" sz="1400">
                        <a:highlight>
                          <a:srgbClr val="FFFF00"/>
                        </a:highlight>
                      </a:endParaRPr>
                    </a:p>
                  </a:txBody>
                  <a:tcPr marL="72057" marR="72057" marT="36029" marB="36029"/>
                </a:tc>
                <a:tc>
                  <a:txBody>
                    <a:bodyPr/>
                    <a:lstStyle/>
                    <a:p>
                      <a:r>
                        <a:rPr kumimoji="1" lang="en-US" altLang="ja-JP" sz="1400">
                          <a:highlight>
                            <a:srgbClr val="FFFF00"/>
                          </a:highlight>
                        </a:rPr>
                        <a:t>29.8</a:t>
                      </a:r>
                      <a:endParaRPr kumimoji="1" lang="ja-JP" altLang="en-US" sz="1400">
                        <a:highlight>
                          <a:srgbClr val="FFFF00"/>
                        </a:highlight>
                      </a:endParaRPr>
                    </a:p>
                  </a:txBody>
                  <a:tcPr marL="72057" marR="72057" marT="36029" marB="36029"/>
                </a:tc>
                <a:tc>
                  <a:txBody>
                    <a:bodyPr/>
                    <a:lstStyle/>
                    <a:p>
                      <a:r>
                        <a:rPr kumimoji="1" lang="en-US" altLang="ja-JP" sz="1400"/>
                        <a:t>13.2</a:t>
                      </a:r>
                      <a:endParaRPr kumimoji="1" lang="ja-JP" altLang="en-US" sz="1400"/>
                    </a:p>
                  </a:txBody>
                  <a:tcPr marL="72057" marR="72057" marT="36029" marB="36029"/>
                </a:tc>
                <a:tc>
                  <a:txBody>
                    <a:bodyPr/>
                    <a:lstStyle/>
                    <a:p>
                      <a:r>
                        <a:rPr kumimoji="1" lang="en-US" altLang="ja-JP" sz="1400"/>
                        <a:t>7.0</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4"/>
                  </a:ext>
                </a:extLst>
              </a:tr>
              <a:tr h="533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New Religious (Other)</a:t>
                      </a:r>
                    </a:p>
                  </a:txBody>
                  <a:tcPr marL="72057" marR="72057" marT="36029" marB="36029"/>
                </a:tc>
                <a:tc>
                  <a:txBody>
                    <a:bodyPr/>
                    <a:lstStyle/>
                    <a:p>
                      <a:r>
                        <a:rPr kumimoji="1" lang="en-US" altLang="ja-JP" sz="1400">
                          <a:highlight>
                            <a:srgbClr val="FFFF00"/>
                          </a:highlight>
                        </a:rPr>
                        <a:t>51.6</a:t>
                      </a:r>
                      <a:endParaRPr kumimoji="1" lang="ja-JP" altLang="en-US" sz="1400">
                        <a:highlight>
                          <a:srgbClr val="FFFF00"/>
                        </a:highlight>
                      </a:endParaRPr>
                    </a:p>
                  </a:txBody>
                  <a:tcPr marL="72057" marR="72057" marT="36029" marB="36029"/>
                </a:tc>
                <a:tc>
                  <a:txBody>
                    <a:bodyPr/>
                    <a:lstStyle/>
                    <a:p>
                      <a:r>
                        <a:rPr kumimoji="1" lang="en-US" altLang="ja-JP" sz="1400"/>
                        <a:t>17.6</a:t>
                      </a:r>
                      <a:endParaRPr kumimoji="1" lang="ja-JP" altLang="en-US" sz="1400"/>
                    </a:p>
                  </a:txBody>
                  <a:tcPr marL="72057" marR="72057" marT="36029" marB="36029"/>
                </a:tc>
                <a:tc>
                  <a:txBody>
                    <a:bodyPr/>
                    <a:lstStyle/>
                    <a:p>
                      <a:r>
                        <a:rPr kumimoji="1" lang="en-US" altLang="ja-JP" sz="1400"/>
                        <a:t>17.6</a:t>
                      </a:r>
                      <a:endParaRPr kumimoji="1" lang="ja-JP" altLang="en-US" sz="1400"/>
                    </a:p>
                  </a:txBody>
                  <a:tcPr marL="72057" marR="72057" marT="36029" marB="36029"/>
                </a:tc>
                <a:tc>
                  <a:txBody>
                    <a:bodyPr/>
                    <a:lstStyle/>
                    <a:p>
                      <a:r>
                        <a:rPr kumimoji="1" lang="en-US" altLang="ja-JP" sz="1400"/>
                        <a:t>13.2</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5"/>
                  </a:ext>
                </a:extLst>
              </a:tr>
              <a:tr h="317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Other</a:t>
                      </a:r>
                      <a:endParaRPr kumimoji="1" lang="ja-JP" altLang="en-US" sz="1400"/>
                    </a:p>
                  </a:txBody>
                  <a:tcPr marL="72057" marR="72057" marT="36029" marB="36029"/>
                </a:tc>
                <a:tc>
                  <a:txBody>
                    <a:bodyPr/>
                    <a:lstStyle/>
                    <a:p>
                      <a:r>
                        <a:rPr kumimoji="1" lang="en-US" altLang="ja-JP" sz="1400">
                          <a:highlight>
                            <a:srgbClr val="FFFF00"/>
                          </a:highlight>
                        </a:rPr>
                        <a:t>52.3</a:t>
                      </a:r>
                      <a:endParaRPr kumimoji="1" lang="ja-JP" altLang="en-US" sz="1400">
                        <a:highlight>
                          <a:srgbClr val="FFFF00"/>
                        </a:highlight>
                      </a:endParaRPr>
                    </a:p>
                  </a:txBody>
                  <a:tcPr marL="72057" marR="72057" marT="36029" marB="36029"/>
                </a:tc>
                <a:tc>
                  <a:txBody>
                    <a:bodyPr/>
                    <a:lstStyle/>
                    <a:p>
                      <a:r>
                        <a:rPr kumimoji="1" lang="en-US" altLang="ja-JP" sz="1400"/>
                        <a:t>34.1</a:t>
                      </a:r>
                      <a:endParaRPr kumimoji="1" lang="ja-JP" altLang="en-US" sz="1400"/>
                    </a:p>
                  </a:txBody>
                  <a:tcPr marL="72057" marR="72057" marT="36029" marB="36029"/>
                </a:tc>
                <a:tc>
                  <a:txBody>
                    <a:bodyPr/>
                    <a:lstStyle/>
                    <a:p>
                      <a:r>
                        <a:rPr kumimoji="1" lang="en-US" altLang="ja-JP" sz="1400"/>
                        <a:t>6.8</a:t>
                      </a:r>
                      <a:endParaRPr kumimoji="1" lang="ja-JP" altLang="en-US" sz="1400"/>
                    </a:p>
                  </a:txBody>
                  <a:tcPr marL="72057" marR="72057" marT="36029" marB="36029"/>
                </a:tc>
                <a:tc>
                  <a:txBody>
                    <a:bodyPr/>
                    <a:lstStyle/>
                    <a:p>
                      <a:r>
                        <a:rPr kumimoji="1" lang="en-US" altLang="ja-JP" sz="1400"/>
                        <a:t>6.8</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6"/>
                  </a:ext>
                </a:extLst>
              </a:tr>
              <a:tr h="317052">
                <a:tc>
                  <a:txBody>
                    <a:bodyPr/>
                    <a:lstStyle/>
                    <a:p>
                      <a:r>
                        <a:rPr lang="en-US" altLang="ja-JP" sz="1400"/>
                        <a:t>Total</a:t>
                      </a:r>
                      <a:endParaRPr lang="ja-JP" altLang="en-US" sz="1400"/>
                    </a:p>
                  </a:txBody>
                  <a:tcPr marL="72057" marR="72057" marT="36029" marB="36029"/>
                </a:tc>
                <a:tc>
                  <a:txBody>
                    <a:bodyPr/>
                    <a:lstStyle/>
                    <a:p>
                      <a:r>
                        <a:rPr kumimoji="1" lang="en-US" altLang="ja-JP" sz="1400"/>
                        <a:t>41.7</a:t>
                      </a:r>
                      <a:endParaRPr kumimoji="1" lang="ja-JP" altLang="en-US" sz="1400"/>
                    </a:p>
                  </a:txBody>
                  <a:tcPr marL="72057" marR="72057" marT="36029" marB="36029"/>
                </a:tc>
                <a:tc>
                  <a:txBody>
                    <a:bodyPr/>
                    <a:lstStyle/>
                    <a:p>
                      <a:r>
                        <a:rPr kumimoji="1" lang="en-US" altLang="ja-JP" sz="1400"/>
                        <a:t>22.5</a:t>
                      </a:r>
                      <a:endParaRPr kumimoji="1" lang="ja-JP" altLang="en-US" sz="1400"/>
                    </a:p>
                  </a:txBody>
                  <a:tcPr marL="72057" marR="72057" marT="36029" marB="36029"/>
                </a:tc>
                <a:tc>
                  <a:txBody>
                    <a:bodyPr/>
                    <a:lstStyle/>
                    <a:p>
                      <a:r>
                        <a:rPr kumimoji="1" lang="en-US" altLang="ja-JP" sz="1400"/>
                        <a:t>20.3</a:t>
                      </a:r>
                      <a:endParaRPr kumimoji="1" lang="ja-JP" altLang="en-US" sz="1400"/>
                    </a:p>
                  </a:txBody>
                  <a:tcPr marL="72057" marR="72057" marT="36029" marB="36029"/>
                </a:tc>
                <a:tc>
                  <a:txBody>
                    <a:bodyPr/>
                    <a:lstStyle/>
                    <a:p>
                      <a:r>
                        <a:rPr kumimoji="1" lang="en-US" altLang="ja-JP" sz="1400"/>
                        <a:t>15.5</a:t>
                      </a:r>
                      <a:endParaRPr kumimoji="1" lang="ja-JP" altLang="en-US" sz="1400"/>
                    </a:p>
                  </a:txBody>
                  <a:tcPr marL="72057" marR="72057" marT="36029" marB="36029"/>
                </a:tc>
                <a:tc>
                  <a:txBody>
                    <a:bodyPr/>
                    <a:lstStyle/>
                    <a:p>
                      <a:r>
                        <a:rPr kumimoji="1" lang="en-US" altLang="ja-JP" sz="1400"/>
                        <a:t>100.0</a:t>
                      </a:r>
                      <a:endParaRPr kumimoji="1" lang="ja-JP" altLang="en-US" sz="1400"/>
                    </a:p>
                  </a:txBody>
                  <a:tcPr marL="72057" marR="72057" marT="36029" marB="36029"/>
                </a:tc>
                <a:extLst>
                  <a:ext uri="{0D108BD9-81ED-4DB2-BD59-A6C34878D82A}">
                    <a16:rowId xmlns:a16="http://schemas.microsoft.com/office/drawing/2014/main" val="10007"/>
                  </a:ext>
                </a:extLst>
              </a:tr>
            </a:tbl>
          </a:graphicData>
        </a:graphic>
      </p:graphicFrame>
      <p:sp>
        <p:nvSpPr>
          <p:cNvPr id="20" name="楕円 19">
            <a:extLst>
              <a:ext uri="{FF2B5EF4-FFF2-40B4-BE49-F238E27FC236}">
                <a16:creationId xmlns:a16="http://schemas.microsoft.com/office/drawing/2014/main" id="{3576E56E-AAF0-4AEF-9497-71B7ACA9B33A}"/>
              </a:ext>
            </a:extLst>
          </p:cNvPr>
          <p:cNvSpPr/>
          <p:nvPr/>
        </p:nvSpPr>
        <p:spPr>
          <a:xfrm>
            <a:off x="7394007" y="2132389"/>
            <a:ext cx="1274885" cy="704351"/>
          </a:xfrm>
          <a:prstGeom prst="ellipse">
            <a:avLst/>
          </a:prstGeom>
          <a:noFill/>
          <a:ln w="57150">
            <a:solidFill>
              <a:srgbClr val="BC0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62993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8"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0" name="Rectangle 139">
            <a:extLst>
              <a:ext uri="{FF2B5EF4-FFF2-40B4-BE49-F238E27FC236}">
                <a16:creationId xmlns:a16="http://schemas.microsoft.com/office/drawing/2014/main" id="{126C04EF-6428-472D-B316-74A19385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2" name="Freeform 5">
            <a:extLst>
              <a:ext uri="{FF2B5EF4-FFF2-40B4-BE49-F238E27FC236}">
                <a16:creationId xmlns:a16="http://schemas.microsoft.com/office/drawing/2014/main" id="{AE50896D-AACB-4C0A-855D-ECEFB4A0D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pic>
        <p:nvPicPr>
          <p:cNvPr id="7170" name="Picture 2" descr="ã½ã¼ã¹ç»åãè¡¨ç¤º">
            <a:extLst>
              <a:ext uri="{FF2B5EF4-FFF2-40B4-BE49-F238E27FC236}">
                <a16:creationId xmlns:a16="http://schemas.microsoft.com/office/drawing/2014/main" id="{CE98B72E-FCE4-462B-B426-6DCEC0282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647" y="2136865"/>
            <a:ext cx="5449889" cy="272494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482" name="タイトル 1">
            <a:extLst>
              <a:ext uri="{FF2B5EF4-FFF2-40B4-BE49-F238E27FC236}">
                <a16:creationId xmlns:a16="http://schemas.microsoft.com/office/drawing/2014/main" id="{7D9E2EF9-4528-4DB0-AFEB-C86C98E8ECCE}"/>
              </a:ext>
            </a:extLst>
          </p:cNvPr>
          <p:cNvSpPr>
            <a:spLocks noGrp="1" noChangeArrowheads="1"/>
          </p:cNvSpPr>
          <p:nvPr>
            <p:ph type="title"/>
          </p:nvPr>
        </p:nvSpPr>
        <p:spPr>
          <a:xfrm>
            <a:off x="520355" y="398208"/>
            <a:ext cx="4166510" cy="1622321"/>
          </a:xfrm>
        </p:spPr>
        <p:txBody>
          <a:bodyPr vert="horz" lIns="91440" tIns="45720" rIns="91440" bIns="45720" rtlCol="0" anchor="t">
            <a:normAutofit fontScale="90000"/>
          </a:bodyPr>
          <a:lstStyle/>
          <a:p>
            <a:pPr>
              <a:lnSpc>
                <a:spcPct val="90000"/>
              </a:lnSpc>
            </a:pPr>
            <a:r>
              <a:rPr lang="en-US" altLang="ja-JP" sz="4000" b="1" i="0" kern="1200" dirty="0">
                <a:solidFill>
                  <a:srgbClr val="EBEBEB"/>
                </a:solidFill>
                <a:latin typeface="+mj-lt"/>
                <a:ea typeface="+mj-ea"/>
                <a:cs typeface="+mj-cs"/>
              </a:rPr>
              <a:t>Structural View(5)</a:t>
            </a:r>
            <a:br>
              <a:rPr lang="en-US" altLang="ja-JP" sz="2600" b="0" i="0" kern="1200" dirty="0">
                <a:solidFill>
                  <a:srgbClr val="EBEBEB"/>
                </a:solidFill>
                <a:latin typeface="+mj-lt"/>
                <a:ea typeface="+mj-ea"/>
                <a:cs typeface="+mj-cs"/>
              </a:rPr>
            </a:br>
            <a:br>
              <a:rPr lang="en-US" altLang="ja-JP" sz="2600" b="0" i="0" kern="1200" dirty="0">
                <a:solidFill>
                  <a:srgbClr val="EBEBEB"/>
                </a:solidFill>
                <a:latin typeface="+mj-lt"/>
                <a:ea typeface="+mj-ea"/>
                <a:cs typeface="+mj-cs"/>
              </a:rPr>
            </a:br>
            <a:r>
              <a:rPr lang="en-US" altLang="ja-JP" sz="2600" b="0" i="0" kern="1200" dirty="0">
                <a:solidFill>
                  <a:srgbClr val="EBEBEB"/>
                </a:solidFill>
                <a:latin typeface="+mj-lt"/>
                <a:ea typeface="+mj-ea"/>
                <a:cs typeface="+mj-cs"/>
              </a:rPr>
              <a:t>Current Situation of Japanese Christianity</a:t>
            </a:r>
            <a:br>
              <a:rPr lang="en-US" altLang="ja-JP" sz="2600" b="0" i="0" kern="1200" dirty="0">
                <a:solidFill>
                  <a:srgbClr val="EBEBEB"/>
                </a:solidFill>
                <a:latin typeface="+mj-lt"/>
                <a:ea typeface="+mj-ea"/>
                <a:cs typeface="+mj-cs"/>
              </a:rPr>
            </a:br>
            <a:endParaRPr lang="en-US" altLang="ja-JP" sz="2600" b="0" i="0" kern="1200" dirty="0">
              <a:solidFill>
                <a:srgbClr val="EBEBEB"/>
              </a:solidFill>
              <a:latin typeface="+mj-lt"/>
              <a:ea typeface="+mj-ea"/>
              <a:cs typeface="+mj-cs"/>
            </a:endParaRPr>
          </a:p>
        </p:txBody>
      </p:sp>
      <p:sp>
        <p:nvSpPr>
          <p:cNvPr id="13316" name="コンテンツ プレースホルダー 4">
            <a:extLst>
              <a:ext uri="{FF2B5EF4-FFF2-40B4-BE49-F238E27FC236}">
                <a16:creationId xmlns:a16="http://schemas.microsoft.com/office/drawing/2014/main" id="{B3E4452E-5724-43F5-8A0C-EC536C17C6A9}"/>
              </a:ext>
            </a:extLst>
          </p:cNvPr>
          <p:cNvSpPr txBox="1">
            <a:spLocks/>
          </p:cNvSpPr>
          <p:nvPr/>
        </p:nvSpPr>
        <p:spPr bwMode="auto">
          <a:xfrm>
            <a:off x="363795" y="2136864"/>
            <a:ext cx="4843006" cy="43032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85000" lnSpcReduction="20000"/>
          </a:bodyPr>
          <a:lstStyle>
            <a:lvl1pPr marL="342900" indent="-342900">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nSpc>
                <a:spcPct val="90000"/>
              </a:lnSpc>
              <a:spcBef>
                <a:spcPts val="1000"/>
              </a:spcBef>
              <a:buClr>
                <a:schemeClr val="bg2">
                  <a:lumMod val="40000"/>
                  <a:lumOff val="60000"/>
                </a:schemeClr>
              </a:buClr>
              <a:buFont typeface="Wingdings 3" charset="2"/>
              <a:buChar char=""/>
              <a:defRPr/>
            </a:pPr>
            <a:r>
              <a:rPr lang="en-US" altLang="ja-JP" sz="2400" b="0" dirty="0">
                <a:solidFill>
                  <a:srgbClr val="FFFF00"/>
                </a:solidFill>
                <a:latin typeface="+mj-lt"/>
                <a:ea typeface="+mj-ea"/>
                <a:cs typeface="+mj-cs"/>
              </a:rPr>
              <a:t>60% of 8000 churches, almost 4,800 churches, have not baptized any persons every year. More than half of the churches are dysfunctional about spiritual harvest.</a:t>
            </a:r>
          </a:p>
          <a:p>
            <a:pPr>
              <a:lnSpc>
                <a:spcPct val="90000"/>
              </a:lnSpc>
              <a:spcBef>
                <a:spcPts val="1000"/>
              </a:spcBef>
              <a:buClr>
                <a:schemeClr val="bg2">
                  <a:lumMod val="40000"/>
                  <a:lumOff val="60000"/>
                </a:schemeClr>
              </a:buClr>
              <a:buFont typeface="Wingdings 3" charset="2"/>
              <a:buChar char=""/>
              <a:defRPr/>
            </a:pPr>
            <a:endParaRPr lang="en-US" altLang="ja-JP" sz="2400" b="0" dirty="0">
              <a:solidFill>
                <a:srgbClr val="FFFF00"/>
              </a:solidFill>
              <a:latin typeface="+mj-lt"/>
              <a:ea typeface="+mj-ea"/>
              <a:cs typeface="+mj-cs"/>
            </a:endParaRPr>
          </a:p>
          <a:p>
            <a:pPr>
              <a:lnSpc>
                <a:spcPct val="90000"/>
              </a:lnSpc>
              <a:spcBef>
                <a:spcPts val="1000"/>
              </a:spcBef>
              <a:buClr>
                <a:schemeClr val="bg2">
                  <a:lumMod val="40000"/>
                  <a:lumOff val="60000"/>
                </a:schemeClr>
              </a:buClr>
              <a:buFont typeface="Wingdings 3" charset="2"/>
              <a:buChar char=""/>
              <a:defRPr/>
            </a:pPr>
            <a:r>
              <a:rPr lang="en-US" altLang="ja-JP" sz="2400" b="0" dirty="0">
                <a:solidFill>
                  <a:srgbClr val="FFFF00"/>
                </a:solidFill>
                <a:latin typeface="+mj-lt"/>
                <a:ea typeface="+mj-ea"/>
                <a:cs typeface="+mj-cs"/>
              </a:rPr>
              <a:t>The average number of baptisms is 0.79 person per church every year.</a:t>
            </a:r>
          </a:p>
          <a:p>
            <a:pPr marL="0" indent="0">
              <a:lnSpc>
                <a:spcPct val="90000"/>
              </a:lnSpc>
              <a:spcBef>
                <a:spcPts val="1000"/>
              </a:spcBef>
              <a:buClr>
                <a:schemeClr val="bg2">
                  <a:lumMod val="40000"/>
                  <a:lumOff val="60000"/>
                </a:schemeClr>
              </a:buClr>
              <a:buNone/>
              <a:defRPr/>
            </a:pPr>
            <a:endParaRPr lang="en-US" altLang="ja-JP" sz="2400" b="0" dirty="0">
              <a:solidFill>
                <a:srgbClr val="FFFF00"/>
              </a:solidFill>
              <a:latin typeface="+mj-lt"/>
              <a:ea typeface="+mj-ea"/>
              <a:cs typeface="+mj-cs"/>
            </a:endParaRPr>
          </a:p>
          <a:p>
            <a:pPr>
              <a:lnSpc>
                <a:spcPct val="90000"/>
              </a:lnSpc>
              <a:spcBef>
                <a:spcPts val="1000"/>
              </a:spcBef>
              <a:buClr>
                <a:schemeClr val="bg2">
                  <a:lumMod val="40000"/>
                  <a:lumOff val="60000"/>
                </a:schemeClr>
              </a:buClr>
              <a:buFont typeface="Wingdings 3" charset="2"/>
              <a:buChar char=""/>
              <a:defRPr/>
            </a:pPr>
            <a:r>
              <a:rPr lang="en-US" altLang="ja-JP" sz="2400" b="0" dirty="0">
                <a:solidFill>
                  <a:srgbClr val="FFFF00"/>
                </a:solidFill>
                <a:latin typeface="+mj-lt"/>
                <a:ea typeface="+mj-ea"/>
                <a:cs typeface="+mj-cs"/>
              </a:rPr>
              <a:t>Some churches are growing from conversions, but many are not. Most increase in numbers is from believers moving between churches. That means growth potential is weak for the future of the church.</a:t>
            </a:r>
          </a:p>
        </p:txBody>
      </p:sp>
      <p:pic>
        <p:nvPicPr>
          <p:cNvPr id="3" name="図 2" descr="物体, ハンガー が含まれている画像&#10;&#10;高い精度で生成された説明">
            <a:extLst>
              <a:ext uri="{FF2B5EF4-FFF2-40B4-BE49-F238E27FC236}">
                <a16:creationId xmlns:a16="http://schemas.microsoft.com/office/drawing/2014/main" id="{5ABCA598-9A12-4E16-B781-BBB1C52A4A81}"/>
              </a:ext>
            </a:extLst>
          </p:cNvPr>
          <p:cNvPicPr>
            <a:picLocks noChangeAspect="1"/>
          </p:cNvPicPr>
          <p:nvPr/>
        </p:nvPicPr>
        <p:blipFill>
          <a:blip r:embed="rId3"/>
          <a:stretch>
            <a:fillRect/>
          </a:stretch>
        </p:blipFill>
        <p:spPr>
          <a:xfrm>
            <a:off x="8422690" y="2764446"/>
            <a:ext cx="457200" cy="433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fade">
                                      <p:cBhvr>
                                        <p:cTn id="7" dur="500"/>
                                        <p:tgtEl>
                                          <p:spTgt spid="13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16">
                                            <p:txEl>
                                              <p:pRg st="2" end="2"/>
                                            </p:txEl>
                                          </p:spTgt>
                                        </p:tgtEl>
                                        <p:attrNameLst>
                                          <p:attrName>style.visibility</p:attrName>
                                        </p:attrNameLst>
                                      </p:cBhvr>
                                      <p:to>
                                        <p:strVal val="visible"/>
                                      </p:to>
                                    </p:set>
                                    <p:animEffect transition="in" filter="fade">
                                      <p:cBhvr>
                                        <p:cTn id="12" dur="1000"/>
                                        <p:tgtEl>
                                          <p:spTgt spid="13316">
                                            <p:txEl>
                                              <p:pRg st="2" end="2"/>
                                            </p:txEl>
                                          </p:spTgt>
                                        </p:tgtEl>
                                      </p:cBhvr>
                                    </p:animEffect>
                                    <p:anim calcmode="lin" valueType="num">
                                      <p:cBhvr>
                                        <p:cTn id="13" dur="1000" fill="hold"/>
                                        <p:tgtEl>
                                          <p:spTgt spid="1331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3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16">
                                            <p:txEl>
                                              <p:pRg st="4" end="4"/>
                                            </p:txEl>
                                          </p:spTgt>
                                        </p:tgtEl>
                                        <p:attrNameLst>
                                          <p:attrName>style.visibility</p:attrName>
                                        </p:attrNameLst>
                                      </p:cBhvr>
                                      <p:to>
                                        <p:strVal val="visible"/>
                                      </p:to>
                                    </p:set>
                                    <p:animEffect transition="in" filter="fade">
                                      <p:cBhvr>
                                        <p:cTn id="19" dur="1000"/>
                                        <p:tgtEl>
                                          <p:spTgt spid="13316">
                                            <p:txEl>
                                              <p:pRg st="4" end="4"/>
                                            </p:txEl>
                                          </p:spTgt>
                                        </p:tgtEl>
                                      </p:cBhvr>
                                    </p:animEffect>
                                    <p:anim calcmode="lin" valueType="num">
                                      <p:cBhvr>
                                        <p:cTn id="20" dur="1000" fill="hold"/>
                                        <p:tgtEl>
                                          <p:spTgt spid="1331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33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4" name="グループ化 20">
            <a:extLst>
              <a:ext uri="{FF2B5EF4-FFF2-40B4-BE49-F238E27FC236}">
                <a16:creationId xmlns:a16="http://schemas.microsoft.com/office/drawing/2014/main" id="{92FC81E0-FBC9-4F93-A701-AB453E8B9ABB}"/>
              </a:ext>
            </a:extLst>
          </p:cNvPr>
          <p:cNvGrpSpPr>
            <a:grpSpLocks/>
          </p:cNvGrpSpPr>
          <p:nvPr/>
        </p:nvGrpSpPr>
        <p:grpSpPr bwMode="auto">
          <a:xfrm>
            <a:off x="789415" y="71332"/>
            <a:ext cx="9521827" cy="6858001"/>
            <a:chOff x="0" y="-28474"/>
            <a:chExt cx="11413812" cy="7130826"/>
          </a:xfrm>
        </p:grpSpPr>
        <p:graphicFrame>
          <p:nvGraphicFramePr>
            <p:cNvPr id="33" name="グラフ 32">
              <a:extLst>
                <a:ext uri="{FF2B5EF4-FFF2-40B4-BE49-F238E27FC236}">
                  <a16:creationId xmlns:a16="http://schemas.microsoft.com/office/drawing/2014/main" id="{BF2DA7F7-1F2E-42A2-B929-DE503F3EDE13}"/>
                </a:ext>
              </a:extLst>
            </p:cNvPr>
            <p:cNvGraphicFramePr>
              <a:graphicFrameLocks/>
            </p:cNvGraphicFramePr>
            <p:nvPr>
              <p:extLst>
                <p:ext uri="{D42A27DB-BD31-4B8C-83A1-F6EECF244321}">
                  <p14:modId xmlns:p14="http://schemas.microsoft.com/office/powerpoint/2010/main" val="2744679712"/>
                </p:ext>
              </p:extLst>
            </p:nvPr>
          </p:nvGraphicFramePr>
          <p:xfrm>
            <a:off x="0" y="-28474"/>
            <a:ext cx="11413812" cy="7130826"/>
          </p:xfrm>
          <a:graphic>
            <a:graphicData uri="http://schemas.openxmlformats.org/drawingml/2006/chart">
              <c:chart xmlns:c="http://schemas.openxmlformats.org/drawingml/2006/chart" xmlns:r="http://schemas.openxmlformats.org/officeDocument/2006/relationships" r:id="rId3"/>
            </a:graphicData>
          </a:graphic>
        </p:graphicFrame>
        <p:cxnSp>
          <p:nvCxnSpPr>
            <p:cNvPr id="21518" name="直線コネクタ 24">
              <a:extLst>
                <a:ext uri="{FF2B5EF4-FFF2-40B4-BE49-F238E27FC236}">
                  <a16:creationId xmlns:a16="http://schemas.microsoft.com/office/drawing/2014/main" id="{CDAE4D9F-14C2-4BA3-BD08-BA06FE7981C8}"/>
                </a:ext>
              </a:extLst>
            </p:cNvPr>
            <p:cNvCxnSpPr>
              <a:cxnSpLocks noChangeShapeType="1"/>
            </p:cNvCxnSpPr>
            <p:nvPr/>
          </p:nvCxnSpPr>
          <p:spPr bwMode="auto">
            <a:xfrm flipH="1" flipV="1">
              <a:off x="6310308" y="721624"/>
              <a:ext cx="12399" cy="5265475"/>
            </a:xfrm>
            <a:prstGeom prst="line">
              <a:avLst/>
            </a:prstGeom>
            <a:noFill/>
            <a:ln w="25400" algn="ctr">
              <a:solidFill>
                <a:srgbClr val="000000"/>
              </a:solidFill>
              <a:miter lim="800000"/>
              <a:headEnd/>
              <a:tailEnd/>
            </a:ln>
            <a:extLst>
              <a:ext uri="{909E8E84-426E-40DD-AFC4-6F175D3DCCD1}">
                <a14:hiddenFill xmlns:a14="http://schemas.microsoft.com/office/drawing/2010/main">
                  <a:noFill/>
                </a14:hiddenFill>
              </a:ext>
            </a:extLst>
          </p:spPr>
        </p:cxnSp>
      </p:grpSp>
      <p:sp>
        <p:nvSpPr>
          <p:cNvPr id="51" name="角丸四角形吹き出し 58">
            <a:extLst>
              <a:ext uri="{FF2B5EF4-FFF2-40B4-BE49-F238E27FC236}">
                <a16:creationId xmlns:a16="http://schemas.microsoft.com/office/drawing/2014/main" id="{BB008286-0E25-4408-8DB5-C78E28CF5585}"/>
              </a:ext>
            </a:extLst>
          </p:cNvPr>
          <p:cNvSpPr>
            <a:spLocks noChangeArrowheads="1"/>
          </p:cNvSpPr>
          <p:nvPr/>
        </p:nvSpPr>
        <p:spPr bwMode="auto">
          <a:xfrm>
            <a:off x="8869079" y="4386826"/>
            <a:ext cx="2377171" cy="288925"/>
          </a:xfrm>
          <a:prstGeom prst="wedgeRoundRectCallout">
            <a:avLst>
              <a:gd name="adj1" fmla="val -87639"/>
              <a:gd name="adj2" fmla="val -144467"/>
              <a:gd name="adj3" fmla="val 16667"/>
            </a:avLst>
          </a:prstGeom>
          <a:solidFill>
            <a:srgbClr val="FFF2CC"/>
          </a:solidFill>
          <a:ln w="12700" algn="ctr">
            <a:solidFill>
              <a:srgbClr val="BFBFBF"/>
            </a:solidFill>
            <a:miter lim="800000"/>
            <a:headEnd/>
            <a:tailEnd/>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1600" kern="0" dirty="0">
                <a:solidFill>
                  <a:schemeClr val="bg1"/>
                </a:solidFill>
                <a:latin typeface="HGｺﾞｼｯｸM" panose="020B0609000000000000" pitchFamily="49" charset="-128"/>
                <a:ea typeface="HGｺﾞｼｯｸM" panose="020B0609000000000000" pitchFamily="49" charset="-128"/>
              </a:rPr>
              <a:t>Mortality Rate:</a:t>
            </a:r>
            <a:r>
              <a:rPr lang="ja-JP" altLang="en-US" sz="1600" kern="0" dirty="0">
                <a:solidFill>
                  <a:schemeClr val="bg1"/>
                </a:solidFill>
                <a:latin typeface="HGｺﾞｼｯｸM" panose="020B0609000000000000" pitchFamily="49" charset="-128"/>
                <a:ea typeface="HGｺﾞｼｯｸM" panose="020B0609000000000000" pitchFamily="49" charset="-128"/>
              </a:rPr>
              <a:t> </a:t>
            </a:r>
            <a:r>
              <a:rPr lang="en-US" altLang="ja-JP" sz="1600" kern="0" dirty="0">
                <a:solidFill>
                  <a:schemeClr val="bg1"/>
                </a:solidFill>
                <a:latin typeface="HGｺﾞｼｯｸM" panose="020B0609000000000000" pitchFamily="49" charset="-128"/>
                <a:ea typeface="HGｺﾞｼｯｸM" panose="020B0609000000000000" pitchFamily="49" charset="-128"/>
              </a:rPr>
              <a:t>1.5 </a:t>
            </a:r>
            <a:r>
              <a:rPr lang="ja-JP" altLang="en-US" sz="1600" kern="0" dirty="0">
                <a:solidFill>
                  <a:schemeClr val="bg1"/>
                </a:solidFill>
                <a:latin typeface="HGｺﾞｼｯｸM" panose="020B0609000000000000" pitchFamily="49" charset="-128"/>
                <a:ea typeface="HGｺﾞｼｯｸM" panose="020B0609000000000000" pitchFamily="49" charset="-128"/>
              </a:rPr>
              <a:t>％</a:t>
            </a:r>
          </a:p>
        </p:txBody>
      </p:sp>
      <p:sp>
        <p:nvSpPr>
          <p:cNvPr id="52" name="角丸四角形吹き出し 58">
            <a:extLst>
              <a:ext uri="{FF2B5EF4-FFF2-40B4-BE49-F238E27FC236}">
                <a16:creationId xmlns:a16="http://schemas.microsoft.com/office/drawing/2014/main" id="{AE7BA9DD-C902-45D8-B6DA-E533DE6B085F}"/>
              </a:ext>
            </a:extLst>
          </p:cNvPr>
          <p:cNvSpPr>
            <a:spLocks noChangeArrowheads="1"/>
          </p:cNvSpPr>
          <p:nvPr/>
        </p:nvSpPr>
        <p:spPr bwMode="auto">
          <a:xfrm>
            <a:off x="8869080" y="5010315"/>
            <a:ext cx="2377171" cy="288925"/>
          </a:xfrm>
          <a:prstGeom prst="wedgeRoundRectCallout">
            <a:avLst>
              <a:gd name="adj1" fmla="val -86398"/>
              <a:gd name="adj2" fmla="val -266977"/>
              <a:gd name="adj3" fmla="val 16667"/>
            </a:avLst>
          </a:prstGeom>
          <a:solidFill>
            <a:srgbClr val="FFF2CC"/>
          </a:solidFill>
          <a:ln w="12700" algn="ctr">
            <a:solidFill>
              <a:srgbClr val="BFBFBF"/>
            </a:solidFill>
            <a:miter lim="800000"/>
            <a:headEnd/>
            <a:tailEnd/>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1600" kern="0" dirty="0">
                <a:solidFill>
                  <a:srgbClr val="4472C4">
                    <a:lumMod val="50000"/>
                  </a:srgbClr>
                </a:solidFill>
                <a:latin typeface="HGｺﾞｼｯｸM" panose="020B0609000000000000" pitchFamily="49" charset="-128"/>
                <a:ea typeface="HGｺﾞｼｯｸM" panose="020B0609000000000000" pitchFamily="49" charset="-128"/>
              </a:rPr>
              <a:t>Mortality Rate: 2.0</a:t>
            </a:r>
            <a:r>
              <a:rPr lang="ja-JP" altLang="en-US" sz="1600" kern="0" dirty="0">
                <a:solidFill>
                  <a:srgbClr val="4472C4">
                    <a:lumMod val="50000"/>
                  </a:srgbClr>
                </a:solidFill>
                <a:latin typeface="HGｺﾞｼｯｸM" panose="020B0609000000000000" pitchFamily="49" charset="-128"/>
                <a:ea typeface="HGｺﾞｼｯｸM" panose="020B0609000000000000" pitchFamily="49" charset="-128"/>
              </a:rPr>
              <a:t> ％ </a:t>
            </a:r>
            <a:endParaRPr lang="ja-JP" altLang="en-US" sz="1600" kern="0" dirty="0">
              <a:solidFill>
                <a:sysClr val="windowText" lastClr="000000"/>
              </a:solidFill>
              <a:latin typeface="HGｺﾞｼｯｸM" panose="020B0609000000000000" pitchFamily="49" charset="-128"/>
              <a:ea typeface="HGｺﾞｼｯｸM" panose="020B0609000000000000" pitchFamily="49" charset="-128"/>
            </a:endParaRPr>
          </a:p>
        </p:txBody>
      </p:sp>
      <p:sp>
        <p:nvSpPr>
          <p:cNvPr id="53" name="角丸四角形吹き出し 58">
            <a:extLst>
              <a:ext uri="{FF2B5EF4-FFF2-40B4-BE49-F238E27FC236}">
                <a16:creationId xmlns:a16="http://schemas.microsoft.com/office/drawing/2014/main" id="{07F874DB-EACF-456C-89EF-FD2B5578D44F}"/>
              </a:ext>
            </a:extLst>
          </p:cNvPr>
          <p:cNvSpPr>
            <a:spLocks noChangeArrowheads="1"/>
          </p:cNvSpPr>
          <p:nvPr/>
        </p:nvSpPr>
        <p:spPr bwMode="auto">
          <a:xfrm>
            <a:off x="8997257" y="3125713"/>
            <a:ext cx="2925327" cy="936697"/>
          </a:xfrm>
          <a:prstGeom prst="wedgeRoundRectCallout">
            <a:avLst>
              <a:gd name="adj1" fmla="val -82102"/>
              <a:gd name="adj2" fmla="val -40160"/>
              <a:gd name="adj3" fmla="val 16667"/>
            </a:avLst>
          </a:prstGeom>
          <a:solidFill>
            <a:srgbClr val="FFF2CC"/>
          </a:solidFill>
          <a:ln w="12700" algn="ctr">
            <a:solidFill>
              <a:srgbClr val="BFBFBF"/>
            </a:solidFill>
            <a:miter lim="800000"/>
            <a:headEnd/>
            <a:tailEnd/>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Population Ratio</a:t>
            </a:r>
            <a:r>
              <a:rPr lang="ja-JP" altLang="en-US" sz="1600" dirty="0">
                <a:solidFill>
                  <a:schemeClr val="bg1"/>
                </a:solidFill>
                <a:latin typeface="HGｺﾞｼｯｸM" panose="020B0609000000000000" pitchFamily="49" charset="-128"/>
                <a:ea typeface="HGｺﾞｼｯｸM" panose="020B0609000000000000" pitchFamily="49" charset="-128"/>
              </a:rPr>
              <a:t>：</a:t>
            </a:r>
            <a:r>
              <a:rPr lang="en-US" altLang="ja-JP" sz="1600" dirty="0">
                <a:solidFill>
                  <a:schemeClr val="bg1"/>
                </a:solidFill>
                <a:latin typeface="HGｺﾞｼｯｸM" panose="020B0609000000000000" pitchFamily="49" charset="-128"/>
                <a:ea typeface="HGｺﾞｼｯｸM" panose="020B0609000000000000" pitchFamily="49" charset="-128"/>
              </a:rPr>
              <a:t>0.8</a:t>
            </a:r>
            <a:r>
              <a:rPr lang="ja-JP" altLang="en-US" sz="1600" dirty="0">
                <a:solidFill>
                  <a:schemeClr val="bg1"/>
                </a:solidFill>
                <a:latin typeface="HGｺﾞｼｯｸM" panose="020B0609000000000000" pitchFamily="49" charset="-128"/>
                <a:ea typeface="HGｺﾞｼｯｸM" panose="020B0609000000000000" pitchFamily="49" charset="-128"/>
              </a:rPr>
              <a:t>％</a:t>
            </a:r>
            <a:endParaRPr lang="en-US" altLang="ja-JP" sz="1600" dirty="0">
              <a:solidFill>
                <a:schemeClr val="bg1"/>
              </a:solidFill>
              <a:latin typeface="HGｺﾞｼｯｸM" panose="020B0609000000000000" pitchFamily="49" charset="-128"/>
              <a:ea typeface="HGｺﾞｼｯｸM" panose="020B0609000000000000" pitchFamily="49" charset="-128"/>
            </a:endParaRPr>
          </a:p>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Growth Rate</a:t>
            </a:r>
            <a:r>
              <a:rPr lang="ja-JP" altLang="en-US" sz="1600" dirty="0">
                <a:solidFill>
                  <a:schemeClr val="bg1"/>
                </a:solidFill>
                <a:latin typeface="HGｺﾞｼｯｸM" panose="020B0609000000000000" pitchFamily="49" charset="-128"/>
                <a:ea typeface="HGｺﾞｼｯｸM" panose="020B0609000000000000" pitchFamily="49" charset="-128"/>
              </a:rPr>
              <a:t>：</a:t>
            </a:r>
            <a:r>
              <a:rPr lang="en-US" altLang="ja-JP" sz="1600" dirty="0">
                <a:solidFill>
                  <a:schemeClr val="bg1"/>
                </a:solidFill>
                <a:latin typeface="HGｺﾞｼｯｸM" panose="020B0609000000000000" pitchFamily="49" charset="-128"/>
                <a:ea typeface="HGｺﾞｼｯｸM" panose="020B0609000000000000" pitchFamily="49" charset="-128"/>
              </a:rPr>
              <a:t>2.5-3.0%  </a:t>
            </a:r>
          </a:p>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(status quo)</a:t>
            </a:r>
          </a:p>
        </p:txBody>
      </p:sp>
      <p:sp>
        <p:nvSpPr>
          <p:cNvPr id="54" name="角丸四角形吹き出し 58">
            <a:extLst>
              <a:ext uri="{FF2B5EF4-FFF2-40B4-BE49-F238E27FC236}">
                <a16:creationId xmlns:a16="http://schemas.microsoft.com/office/drawing/2014/main" id="{163D577E-FE17-4FC3-98C3-444560F2E757}"/>
              </a:ext>
            </a:extLst>
          </p:cNvPr>
          <p:cNvSpPr>
            <a:spLocks noChangeArrowheads="1"/>
          </p:cNvSpPr>
          <p:nvPr/>
        </p:nvSpPr>
        <p:spPr bwMode="auto">
          <a:xfrm>
            <a:off x="8898771" y="1070057"/>
            <a:ext cx="3054845" cy="1640483"/>
          </a:xfrm>
          <a:prstGeom prst="wedgeRoundRectCallout">
            <a:avLst>
              <a:gd name="adj1" fmla="val -80655"/>
              <a:gd name="adj2" fmla="val -47677"/>
              <a:gd name="adj3" fmla="val 16667"/>
            </a:avLst>
          </a:prstGeom>
          <a:solidFill>
            <a:srgbClr val="FFF2CC"/>
          </a:solidFill>
          <a:ln w="12700" algn="ctr">
            <a:solidFill>
              <a:srgbClr val="BFBFBF"/>
            </a:solidFill>
            <a:miter lim="800000"/>
            <a:headEnd/>
            <a:tailEnd/>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Population Ratio</a:t>
            </a:r>
            <a:r>
              <a:rPr lang="ja-JP" altLang="en-US" sz="1600" dirty="0">
                <a:solidFill>
                  <a:schemeClr val="bg1"/>
                </a:solidFill>
                <a:latin typeface="HGｺﾞｼｯｸM" panose="020B0609000000000000" pitchFamily="49" charset="-128"/>
                <a:ea typeface="HGｺﾞｼｯｸM" panose="020B0609000000000000" pitchFamily="49" charset="-128"/>
              </a:rPr>
              <a:t>：</a:t>
            </a:r>
            <a:r>
              <a:rPr lang="en-US" altLang="ja-JP" sz="1600" dirty="0">
                <a:solidFill>
                  <a:schemeClr val="bg1"/>
                </a:solidFill>
                <a:latin typeface="HGｺﾞｼｯｸM" panose="020B0609000000000000" pitchFamily="49" charset="-128"/>
                <a:ea typeface="HGｺﾞｼｯｸM" panose="020B0609000000000000" pitchFamily="49" charset="-128"/>
              </a:rPr>
              <a:t>1.5</a:t>
            </a:r>
            <a:r>
              <a:rPr lang="ja-JP" altLang="en-US" sz="1600" dirty="0">
                <a:solidFill>
                  <a:schemeClr val="bg1"/>
                </a:solidFill>
                <a:latin typeface="HGｺﾞｼｯｸM" panose="020B0609000000000000" pitchFamily="49" charset="-128"/>
                <a:ea typeface="HGｺﾞｼｯｸM" panose="020B0609000000000000" pitchFamily="49" charset="-128"/>
              </a:rPr>
              <a:t>％</a:t>
            </a:r>
            <a:r>
              <a:rPr lang="en-US" altLang="ja-JP" sz="1600" dirty="0">
                <a:solidFill>
                  <a:schemeClr val="accent1"/>
                </a:solidFill>
                <a:latin typeface="HGｺﾞｼｯｸM" panose="020B0609000000000000" pitchFamily="49" charset="-128"/>
                <a:ea typeface="HGｺﾞｼｯｸM" panose="020B0609000000000000" pitchFamily="49" charset="-128"/>
              </a:rPr>
              <a:t>Growth Rate</a:t>
            </a:r>
            <a:r>
              <a:rPr lang="ja-JP" altLang="en-US" sz="1600" dirty="0">
                <a:solidFill>
                  <a:schemeClr val="accent1"/>
                </a:solidFill>
                <a:latin typeface="HGｺﾞｼｯｸM" panose="020B0609000000000000" pitchFamily="49" charset="-128"/>
                <a:ea typeface="HGｺﾞｼｯｸM" panose="020B0609000000000000" pitchFamily="49" charset="-128"/>
              </a:rPr>
              <a:t>：</a:t>
            </a:r>
            <a:r>
              <a:rPr lang="en-US" altLang="ja-JP" sz="1600" dirty="0">
                <a:solidFill>
                  <a:schemeClr val="accent1"/>
                </a:solidFill>
                <a:latin typeface="HGｺﾞｼｯｸM" panose="020B0609000000000000" pitchFamily="49" charset="-128"/>
                <a:ea typeface="HGｺﾞｼｯｸM" panose="020B0609000000000000" pitchFamily="49" charset="-128"/>
              </a:rPr>
              <a:t>4.5-5.0%</a:t>
            </a:r>
          </a:p>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   30-member church- </a:t>
            </a:r>
            <a:r>
              <a:rPr lang="en-US" altLang="ja-JP" sz="1600" dirty="0">
                <a:solidFill>
                  <a:schemeClr val="accent1"/>
                </a:solidFill>
                <a:latin typeface="HGｺﾞｼｯｸM" panose="020B0609000000000000" pitchFamily="49" charset="-128"/>
                <a:ea typeface="HGｺﾞｼｯｸM" panose="020B0609000000000000" pitchFamily="49" charset="-128"/>
              </a:rPr>
              <a:t>1.0</a:t>
            </a:r>
          </a:p>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   100-memberchurch </a:t>
            </a:r>
            <a:r>
              <a:rPr lang="en-US" altLang="ja-JP" sz="1600" dirty="0">
                <a:solidFill>
                  <a:schemeClr val="accent1"/>
                </a:solidFill>
                <a:latin typeface="HGｺﾞｼｯｸM" panose="020B0609000000000000" pitchFamily="49" charset="-128"/>
                <a:ea typeface="HGｺﾞｼｯｸM" panose="020B0609000000000000" pitchFamily="49" charset="-128"/>
              </a:rPr>
              <a:t>-5.0</a:t>
            </a:r>
          </a:p>
          <a:p>
            <a:pPr>
              <a:defRPr/>
            </a:pPr>
            <a:r>
              <a:rPr lang="en-US" altLang="ja-JP" sz="1600" dirty="0">
                <a:solidFill>
                  <a:schemeClr val="bg1"/>
                </a:solidFill>
                <a:latin typeface="HGｺﾞｼｯｸM" panose="020B0609000000000000" pitchFamily="49" charset="-128"/>
                <a:ea typeface="HGｺﾞｼｯｸM" panose="020B0609000000000000" pitchFamily="49" charset="-128"/>
              </a:rPr>
              <a:t>(2044 Population</a:t>
            </a:r>
            <a:r>
              <a:rPr lang="ja-JP" altLang="en-US" sz="1600" dirty="0">
                <a:solidFill>
                  <a:schemeClr val="bg1"/>
                </a:solidFill>
                <a:latin typeface="HGｺﾞｼｯｸM" panose="020B0609000000000000" pitchFamily="49" charset="-128"/>
                <a:ea typeface="HGｺﾞｼｯｸM" panose="020B0609000000000000" pitchFamily="49" charset="-128"/>
              </a:rPr>
              <a:t>：</a:t>
            </a:r>
            <a:r>
              <a:rPr lang="en-US" altLang="ja-JP" sz="1600" dirty="0">
                <a:solidFill>
                  <a:schemeClr val="bg1"/>
                </a:solidFill>
                <a:latin typeface="HGｺﾞｼｯｸM" panose="020B0609000000000000" pitchFamily="49" charset="-128"/>
                <a:ea typeface="HGｺﾞｼｯｸM" panose="020B0609000000000000" pitchFamily="49" charset="-128"/>
              </a:rPr>
              <a:t>100 M</a:t>
            </a:r>
            <a:r>
              <a:rPr lang="ja-JP" altLang="en-US" sz="1600" dirty="0">
                <a:solidFill>
                  <a:schemeClr val="bg1"/>
                </a:solidFill>
                <a:latin typeface="HGｺﾞｼｯｸM" panose="020B0609000000000000" pitchFamily="49" charset="-128"/>
                <a:ea typeface="HGｺﾞｼｯｸM" panose="020B0609000000000000" pitchFamily="49" charset="-128"/>
              </a:rPr>
              <a:t>）</a:t>
            </a:r>
          </a:p>
        </p:txBody>
      </p:sp>
      <p:sp>
        <p:nvSpPr>
          <p:cNvPr id="55" name="角丸四角形吹き出し 58">
            <a:extLst>
              <a:ext uri="{FF2B5EF4-FFF2-40B4-BE49-F238E27FC236}">
                <a16:creationId xmlns:a16="http://schemas.microsoft.com/office/drawing/2014/main" id="{7EE2C243-EB4F-40B5-8B14-85F9A008E472}"/>
              </a:ext>
            </a:extLst>
          </p:cNvPr>
          <p:cNvSpPr>
            <a:spLocks noChangeArrowheads="1"/>
          </p:cNvSpPr>
          <p:nvPr/>
        </p:nvSpPr>
        <p:spPr bwMode="auto">
          <a:xfrm>
            <a:off x="2740288" y="4797863"/>
            <a:ext cx="3355712" cy="936697"/>
          </a:xfrm>
          <a:prstGeom prst="wedgeRoundRectCallout">
            <a:avLst>
              <a:gd name="adj1" fmla="val 47409"/>
              <a:gd name="adj2" fmla="val -138689"/>
              <a:gd name="adj3" fmla="val 16667"/>
            </a:avLst>
          </a:prstGeom>
          <a:solidFill>
            <a:srgbClr val="FFF2CC"/>
          </a:solidFill>
          <a:ln w="12700" algn="ctr">
            <a:solidFill>
              <a:srgbClr val="BFBFBF"/>
            </a:solidFill>
            <a:miter lim="800000"/>
            <a:headEnd/>
            <a:tailEnd/>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600" dirty="0">
                <a:solidFill>
                  <a:schemeClr val="accent1">
                    <a:lumMod val="50000"/>
                  </a:schemeClr>
                </a:solidFill>
                <a:latin typeface="HGｺﾞｼｯｸM" panose="020B0609000000000000" pitchFamily="49" charset="-128"/>
                <a:ea typeface="HGｺﾞｼｯｸM" panose="020B0609000000000000" pitchFamily="49" charset="-128"/>
              </a:rPr>
              <a:t>Population Ratio</a:t>
            </a:r>
            <a:r>
              <a:rPr lang="ja-JP" altLang="en-US" sz="1600" dirty="0">
                <a:solidFill>
                  <a:schemeClr val="accent1">
                    <a:lumMod val="50000"/>
                  </a:schemeClr>
                </a:solidFill>
                <a:latin typeface="HGｺﾞｼｯｸM" panose="020B0609000000000000" pitchFamily="49" charset="-128"/>
                <a:ea typeface="HGｺﾞｼｯｸM" panose="020B0609000000000000" pitchFamily="49" charset="-128"/>
              </a:rPr>
              <a:t>： </a:t>
            </a:r>
            <a:r>
              <a:rPr lang="en-US" altLang="ja-JP" sz="1600" dirty="0">
                <a:solidFill>
                  <a:schemeClr val="accent1">
                    <a:lumMod val="50000"/>
                  </a:schemeClr>
                </a:solidFill>
                <a:latin typeface="HGｺﾞｼｯｸM" panose="020B0609000000000000" pitchFamily="49" charset="-128"/>
                <a:ea typeface="HGｺﾞｼｯｸM" panose="020B0609000000000000" pitchFamily="49" charset="-128"/>
              </a:rPr>
              <a:t>0.48 </a:t>
            </a:r>
            <a:r>
              <a:rPr lang="ja-JP" altLang="en-US" sz="1600" dirty="0">
                <a:solidFill>
                  <a:schemeClr val="accent1">
                    <a:lumMod val="50000"/>
                  </a:schemeClr>
                </a:solidFill>
                <a:latin typeface="HGｺﾞｼｯｸM" panose="020B0609000000000000" pitchFamily="49" charset="-128"/>
                <a:ea typeface="HGｺﾞｼｯｸM" panose="020B0609000000000000" pitchFamily="49" charset="-128"/>
              </a:rPr>
              <a:t>％</a:t>
            </a:r>
            <a:endParaRPr lang="en-US" altLang="ja-JP" sz="1600" dirty="0">
              <a:solidFill>
                <a:schemeClr val="accent1">
                  <a:lumMod val="50000"/>
                </a:schemeClr>
              </a:solidFill>
              <a:latin typeface="HGｺﾞｼｯｸM" panose="020B0609000000000000" pitchFamily="49" charset="-128"/>
              <a:ea typeface="HGｺﾞｼｯｸM" panose="020B0609000000000000" pitchFamily="49" charset="-128"/>
            </a:endParaRPr>
          </a:p>
          <a:p>
            <a:pPr algn="ctr">
              <a:defRPr/>
            </a:pPr>
            <a:r>
              <a:rPr lang="ja-JP" altLang="en-US" sz="1600" dirty="0">
                <a:solidFill>
                  <a:schemeClr val="accent1">
                    <a:lumMod val="50000"/>
                  </a:schemeClr>
                </a:solidFill>
                <a:latin typeface="HGｺﾞｼｯｸM" panose="020B0609000000000000" pitchFamily="49" charset="-128"/>
                <a:ea typeface="HGｺﾞｼｯｸM" panose="020B0609000000000000" pitchFamily="49" charset="-128"/>
              </a:rPr>
              <a:t>（</a:t>
            </a:r>
            <a:r>
              <a:rPr lang="en-US" altLang="ja-JP" sz="1600" dirty="0">
                <a:solidFill>
                  <a:schemeClr val="accent1">
                    <a:lumMod val="50000"/>
                  </a:schemeClr>
                </a:solidFill>
                <a:latin typeface="HGｺﾞｼｯｸM" panose="020B0609000000000000" pitchFamily="49" charset="-128"/>
                <a:ea typeface="HGｺﾞｼｯｸM" panose="020B0609000000000000" pitchFamily="49" charset="-128"/>
              </a:rPr>
              <a:t>2014 Population:</a:t>
            </a:r>
            <a:r>
              <a:rPr lang="ja-JP" altLang="en-US" sz="1600" dirty="0">
                <a:solidFill>
                  <a:schemeClr val="accent1">
                    <a:lumMod val="50000"/>
                  </a:schemeClr>
                </a:solidFill>
                <a:latin typeface="HGｺﾞｼｯｸM" panose="020B0609000000000000" pitchFamily="49" charset="-128"/>
                <a:ea typeface="HGｺﾞｼｯｸM" panose="020B0609000000000000" pitchFamily="49" charset="-128"/>
              </a:rPr>
              <a:t> </a:t>
            </a:r>
            <a:r>
              <a:rPr lang="en-US" altLang="ja-JP" sz="1600" dirty="0">
                <a:solidFill>
                  <a:schemeClr val="accent1">
                    <a:lumMod val="50000"/>
                  </a:schemeClr>
                </a:solidFill>
                <a:latin typeface="HGｺﾞｼｯｸM" panose="020B0609000000000000" pitchFamily="49" charset="-128"/>
                <a:ea typeface="HGｺﾞｼｯｸM" panose="020B0609000000000000" pitchFamily="49" charset="-128"/>
              </a:rPr>
              <a:t>127M)</a:t>
            </a:r>
            <a:endParaRPr lang="ja-JP" altLang="en-US" sz="1600" dirty="0">
              <a:solidFill>
                <a:schemeClr val="accent1">
                  <a:lumMod val="50000"/>
                </a:schemeClr>
              </a:solidFill>
              <a:latin typeface="HGｺﾞｼｯｸM" panose="020B0609000000000000" pitchFamily="49" charset="-128"/>
              <a:ea typeface="HGｺﾞｼｯｸM" panose="020B0609000000000000" pitchFamily="49" charset="-128"/>
            </a:endParaRPr>
          </a:p>
        </p:txBody>
      </p:sp>
      <p:sp>
        <p:nvSpPr>
          <p:cNvPr id="6" name="テキスト ボックス 5">
            <a:extLst>
              <a:ext uri="{FF2B5EF4-FFF2-40B4-BE49-F238E27FC236}">
                <a16:creationId xmlns:a16="http://schemas.microsoft.com/office/drawing/2014/main" id="{40B4166C-309A-4A7A-8B71-DB2E3D189270}"/>
              </a:ext>
            </a:extLst>
          </p:cNvPr>
          <p:cNvSpPr txBox="1"/>
          <p:nvPr/>
        </p:nvSpPr>
        <p:spPr>
          <a:xfrm>
            <a:off x="6538419" y="1513242"/>
            <a:ext cx="2593306" cy="338554"/>
          </a:xfrm>
          <a:prstGeom prst="rect">
            <a:avLst/>
          </a:prstGeom>
          <a:noFill/>
        </p:spPr>
        <p:txBody>
          <a:bodyPr wrap="square" rtlCol="0">
            <a:spAutoFit/>
          </a:bodyPr>
          <a:lstStyle/>
          <a:p>
            <a:r>
              <a:rPr kumimoji="1" lang="en-US" altLang="ja-JP" sz="1600" dirty="0"/>
              <a:t>Prediction</a:t>
            </a:r>
            <a:endParaRPr kumimoji="1" lang="ja-JP" altLang="en-US" sz="1600" dirty="0"/>
          </a:p>
        </p:txBody>
      </p:sp>
      <p:sp>
        <p:nvSpPr>
          <p:cNvPr id="56" name="右矢印 78">
            <a:extLst>
              <a:ext uri="{FF2B5EF4-FFF2-40B4-BE49-F238E27FC236}">
                <a16:creationId xmlns:a16="http://schemas.microsoft.com/office/drawing/2014/main" id="{DECFA060-687B-48A1-B401-2D17340AA2B0}"/>
              </a:ext>
            </a:extLst>
          </p:cNvPr>
          <p:cNvSpPr>
            <a:spLocks noChangeArrowheads="1"/>
          </p:cNvSpPr>
          <p:nvPr/>
        </p:nvSpPr>
        <p:spPr bwMode="auto">
          <a:xfrm>
            <a:off x="6063540" y="1483746"/>
            <a:ext cx="508551" cy="398762"/>
          </a:xfrm>
          <a:prstGeom prst="rightArrow">
            <a:avLst>
              <a:gd name="adj1" fmla="val 50000"/>
              <a:gd name="adj2" fmla="val 50000"/>
            </a:avLst>
          </a:prstGeom>
          <a:solidFill>
            <a:srgbClr val="5B9BD5"/>
          </a:solidFill>
          <a:ln w="12700" algn="ctr">
            <a:solidFill>
              <a:srgbClr val="41719C"/>
            </a:solidFill>
            <a:miter lim="800000"/>
            <a:headEnd/>
            <a:tailEnd/>
          </a:ln>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en-US" sz="18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A295F99F-1777-43E2-A15A-3EA3DD14EDA8}"/>
              </a:ext>
            </a:extLst>
          </p:cNvPr>
          <p:cNvSpPr txBox="1"/>
          <p:nvPr/>
        </p:nvSpPr>
        <p:spPr>
          <a:xfrm>
            <a:off x="2776586" y="2756381"/>
            <a:ext cx="2468098" cy="369332"/>
          </a:xfrm>
          <a:prstGeom prst="rect">
            <a:avLst/>
          </a:prstGeom>
          <a:noFill/>
        </p:spPr>
        <p:txBody>
          <a:bodyPr wrap="square" rtlCol="0">
            <a:spAutoFit/>
          </a:bodyPr>
          <a:lstStyle/>
          <a:p>
            <a:r>
              <a:rPr kumimoji="1" lang="en-US" altLang="ja-JP" b="1" dirty="0"/>
              <a:t>Church Number</a:t>
            </a:r>
            <a:endParaRPr kumimoji="1" lang="ja-JP" altLang="en-US" b="1" dirty="0"/>
          </a:p>
        </p:txBody>
      </p:sp>
      <p:sp>
        <p:nvSpPr>
          <p:cNvPr id="8" name="テキスト ボックス 7">
            <a:extLst>
              <a:ext uri="{FF2B5EF4-FFF2-40B4-BE49-F238E27FC236}">
                <a16:creationId xmlns:a16="http://schemas.microsoft.com/office/drawing/2014/main" id="{F478B91E-B75B-479C-AE9A-37D75D71ABE3}"/>
              </a:ext>
            </a:extLst>
          </p:cNvPr>
          <p:cNvSpPr txBox="1"/>
          <p:nvPr/>
        </p:nvSpPr>
        <p:spPr>
          <a:xfrm flipH="1">
            <a:off x="4439724" y="3138529"/>
            <a:ext cx="3494346" cy="646331"/>
          </a:xfrm>
          <a:prstGeom prst="rect">
            <a:avLst/>
          </a:prstGeom>
          <a:noFill/>
        </p:spPr>
        <p:txBody>
          <a:bodyPr wrap="square" rtlCol="0">
            <a:spAutoFit/>
          </a:bodyPr>
          <a:lstStyle/>
          <a:p>
            <a:r>
              <a:rPr kumimoji="1" lang="en-US" altLang="ja-JP" b="1" dirty="0"/>
              <a:t>Number of </a:t>
            </a:r>
          </a:p>
          <a:p>
            <a:r>
              <a:rPr kumimoji="1" lang="en-US" altLang="ja-JP" b="1" dirty="0"/>
              <a:t>Church Member</a:t>
            </a:r>
            <a:endParaRPr kumimoji="1" lang="ja-JP" altLang="en-US" b="1" dirty="0"/>
          </a:p>
        </p:txBody>
      </p:sp>
      <p:sp>
        <p:nvSpPr>
          <p:cNvPr id="9" name="テキスト ボックス 8">
            <a:extLst>
              <a:ext uri="{FF2B5EF4-FFF2-40B4-BE49-F238E27FC236}">
                <a16:creationId xmlns:a16="http://schemas.microsoft.com/office/drawing/2014/main" id="{596B09D7-101A-4DA1-A8ED-069A20E4D5A2}"/>
              </a:ext>
            </a:extLst>
          </p:cNvPr>
          <p:cNvSpPr txBox="1"/>
          <p:nvPr/>
        </p:nvSpPr>
        <p:spPr>
          <a:xfrm>
            <a:off x="6096000" y="2341208"/>
            <a:ext cx="1305643" cy="369332"/>
          </a:xfrm>
          <a:prstGeom prst="rect">
            <a:avLst/>
          </a:prstGeom>
          <a:noFill/>
        </p:spPr>
        <p:txBody>
          <a:bodyPr wrap="square" rtlCol="0">
            <a:spAutoFit/>
          </a:bodyPr>
          <a:lstStyle/>
          <a:p>
            <a:r>
              <a:rPr kumimoji="1" lang="en-US" altLang="ja-JP" b="1" dirty="0"/>
              <a:t>Constant</a:t>
            </a:r>
            <a:endParaRPr kumimoji="1" lang="ja-JP"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down)">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heel(1)">
                                      <p:cBhvr>
                                        <p:cTn id="34" dur="20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heel(1)">
                                      <p:cBhvr>
                                        <p:cTn id="39"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59E9D-270E-4458-8BB5-5488B66CD04D}"/>
              </a:ext>
            </a:extLst>
          </p:cNvPr>
          <p:cNvSpPr>
            <a:spLocks noGrp="1"/>
          </p:cNvSpPr>
          <p:nvPr>
            <p:ph type="title"/>
          </p:nvPr>
        </p:nvSpPr>
        <p:spPr>
          <a:xfrm>
            <a:off x="646111" y="452718"/>
            <a:ext cx="10385683" cy="1400530"/>
          </a:xfrm>
        </p:spPr>
        <p:txBody>
          <a:bodyPr/>
          <a:lstStyle/>
          <a:p>
            <a:pPr algn="ctr"/>
            <a:r>
              <a:rPr lang="en-US" altLang="ja-JP" dirty="0"/>
              <a:t>Let’s Think </a:t>
            </a:r>
            <a:r>
              <a:rPr kumimoji="1" lang="en-US" altLang="ja-JP" dirty="0"/>
              <a:t>Tough Ministry in Japan</a:t>
            </a:r>
            <a:endParaRPr kumimoji="1" lang="ja-JP" altLang="en-US" dirty="0"/>
          </a:p>
        </p:txBody>
      </p:sp>
      <p:sp>
        <p:nvSpPr>
          <p:cNvPr id="3" name="コンテンツ プレースホルダー 2">
            <a:extLst>
              <a:ext uri="{FF2B5EF4-FFF2-40B4-BE49-F238E27FC236}">
                <a16:creationId xmlns:a16="http://schemas.microsoft.com/office/drawing/2014/main" id="{168F937D-6585-42DC-B564-13DB9691A900}"/>
              </a:ext>
            </a:extLst>
          </p:cNvPr>
          <p:cNvSpPr>
            <a:spLocks noGrp="1"/>
          </p:cNvSpPr>
          <p:nvPr>
            <p:ph idx="1"/>
          </p:nvPr>
        </p:nvSpPr>
        <p:spPr>
          <a:xfrm>
            <a:off x="1120772" y="1922335"/>
            <a:ext cx="8946541" cy="4195481"/>
          </a:xfrm>
        </p:spPr>
        <p:txBody>
          <a:bodyPr/>
          <a:lstStyle/>
          <a:p>
            <a:r>
              <a:rPr lang="en-US" altLang="ja-JP" dirty="0"/>
              <a:t>Japan is said to be the graveyard of missionaries</a:t>
            </a:r>
          </a:p>
          <a:p>
            <a:r>
              <a:rPr lang="en-US" altLang="ja-JP" dirty="0"/>
              <a:t>Many missionaries and Japanese pastors are unable to raise missionary results </a:t>
            </a:r>
          </a:p>
          <a:p>
            <a:r>
              <a:rPr lang="en-US" altLang="ja-JP" dirty="0"/>
              <a:t>What is the cause?</a:t>
            </a:r>
            <a:r>
              <a:rPr lang="ja-JP" altLang="en-US" dirty="0"/>
              <a:t>⇒</a:t>
            </a:r>
            <a:r>
              <a:rPr lang="en-US" altLang="ja-JP" dirty="0"/>
              <a:t>Three</a:t>
            </a:r>
            <a:r>
              <a:rPr lang="ja-JP" altLang="en-US" dirty="0"/>
              <a:t> </a:t>
            </a:r>
            <a:r>
              <a:rPr lang="en-US" altLang="ja-JP" dirty="0"/>
              <a:t>aspects</a:t>
            </a:r>
            <a:r>
              <a:rPr lang="ja-JP" altLang="en-US" dirty="0"/>
              <a:t> </a:t>
            </a:r>
            <a:r>
              <a:rPr lang="en-US" altLang="ja-JP" dirty="0"/>
              <a:t>of</a:t>
            </a:r>
            <a:r>
              <a:rPr lang="ja-JP" altLang="en-US" dirty="0"/>
              <a:t> </a:t>
            </a:r>
            <a:r>
              <a:rPr lang="en-US" altLang="ja-JP" dirty="0"/>
              <a:t>the cause</a:t>
            </a:r>
            <a:endParaRPr kumimoji="1" lang="ja-JP" altLang="en-US" dirty="0"/>
          </a:p>
        </p:txBody>
      </p:sp>
      <p:sp>
        <p:nvSpPr>
          <p:cNvPr id="4" name="楕円 10">
            <a:extLst>
              <a:ext uri="{FF2B5EF4-FFF2-40B4-BE49-F238E27FC236}">
                <a16:creationId xmlns:a16="http://schemas.microsoft.com/office/drawing/2014/main" id="{D21DDC80-6FF9-4D68-B660-F5A51D6C2D36}"/>
              </a:ext>
            </a:extLst>
          </p:cNvPr>
          <p:cNvSpPr>
            <a:spLocks noChangeArrowheads="1"/>
          </p:cNvSpPr>
          <p:nvPr/>
        </p:nvSpPr>
        <p:spPr bwMode="auto">
          <a:xfrm>
            <a:off x="1196745" y="4011137"/>
            <a:ext cx="2957512" cy="186848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5" name="楕円 2">
            <a:extLst>
              <a:ext uri="{FF2B5EF4-FFF2-40B4-BE49-F238E27FC236}">
                <a16:creationId xmlns:a16="http://schemas.microsoft.com/office/drawing/2014/main" id="{DA9A2697-0931-4001-A19C-E54C76E96593}"/>
              </a:ext>
            </a:extLst>
          </p:cNvPr>
          <p:cNvSpPr>
            <a:spLocks noChangeArrowheads="1"/>
          </p:cNvSpPr>
          <p:nvPr/>
        </p:nvSpPr>
        <p:spPr bwMode="auto">
          <a:xfrm>
            <a:off x="6945276" y="4020075"/>
            <a:ext cx="2957512" cy="186848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pic>
        <p:nvPicPr>
          <p:cNvPr id="6" name="グラフィックス 4" descr="チーム">
            <a:extLst>
              <a:ext uri="{FF2B5EF4-FFF2-40B4-BE49-F238E27FC236}">
                <a16:creationId xmlns:a16="http://schemas.microsoft.com/office/drawing/2014/main" id="{FED0B3A5-4F79-4377-BA47-AA5AE95A0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139" y="4414875"/>
            <a:ext cx="10080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グラフィックス 5" descr="チーム">
            <a:extLst>
              <a:ext uri="{FF2B5EF4-FFF2-40B4-BE49-F238E27FC236}">
                <a16:creationId xmlns:a16="http://schemas.microsoft.com/office/drawing/2014/main" id="{3FADB8BA-73A2-4604-A9AF-0F7FE1329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001" y="4351015"/>
            <a:ext cx="10080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4">
            <a:extLst>
              <a:ext uri="{FF2B5EF4-FFF2-40B4-BE49-F238E27FC236}">
                <a16:creationId xmlns:a16="http://schemas.microsoft.com/office/drawing/2014/main" id="{4EE61138-80B7-4134-93C4-8628C488014E}"/>
              </a:ext>
            </a:extLst>
          </p:cNvPr>
          <p:cNvSpPr txBox="1">
            <a:spLocks/>
          </p:cNvSpPr>
          <p:nvPr/>
        </p:nvSpPr>
        <p:spPr bwMode="auto">
          <a:xfrm>
            <a:off x="1297551" y="4541515"/>
            <a:ext cx="27559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ja-JP" altLang="en-US" sz="2400" dirty="0">
                <a:solidFill>
                  <a:schemeClr val="tx2"/>
                </a:solidFill>
              </a:rPr>
              <a:t>①</a:t>
            </a:r>
            <a:r>
              <a:rPr lang="en-US" altLang="ja-JP" sz="2400" dirty="0">
                <a:solidFill>
                  <a:schemeClr val="tx2"/>
                </a:solidFill>
              </a:rPr>
              <a:t>sender (subject)</a:t>
            </a:r>
          </a:p>
          <a:p>
            <a:pPr algn="ctr">
              <a:spcBef>
                <a:spcPct val="0"/>
              </a:spcBef>
              <a:buClrTx/>
              <a:buSzTx/>
              <a:buFontTx/>
              <a:buNone/>
            </a:pPr>
            <a:r>
              <a:rPr lang="en-US" altLang="ja-JP" sz="2400" dirty="0">
                <a:solidFill>
                  <a:schemeClr val="tx2"/>
                </a:solidFill>
              </a:rPr>
              <a:t>Church</a:t>
            </a:r>
          </a:p>
        </p:txBody>
      </p:sp>
      <p:sp>
        <p:nvSpPr>
          <p:cNvPr id="9" name="タイトル 1">
            <a:extLst>
              <a:ext uri="{FF2B5EF4-FFF2-40B4-BE49-F238E27FC236}">
                <a16:creationId xmlns:a16="http://schemas.microsoft.com/office/drawing/2014/main" id="{771DE683-415A-4E0A-B965-35273C72A9F9}"/>
              </a:ext>
            </a:extLst>
          </p:cNvPr>
          <p:cNvSpPr txBox="1">
            <a:spLocks/>
          </p:cNvSpPr>
          <p:nvPr/>
        </p:nvSpPr>
        <p:spPr bwMode="auto">
          <a:xfrm>
            <a:off x="7100556" y="4386301"/>
            <a:ext cx="27875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ja-JP" altLang="en-US" sz="2400" dirty="0">
                <a:solidFill>
                  <a:schemeClr val="tx2"/>
                </a:solidFill>
              </a:rPr>
              <a:t>②</a:t>
            </a:r>
            <a:r>
              <a:rPr lang="en-US" altLang="ja-JP" sz="2400" dirty="0">
                <a:solidFill>
                  <a:schemeClr val="tx2"/>
                </a:solidFill>
              </a:rPr>
              <a:t>receiver (object)</a:t>
            </a:r>
          </a:p>
          <a:p>
            <a:pPr algn="ctr">
              <a:spcBef>
                <a:spcPct val="0"/>
              </a:spcBef>
              <a:buClrTx/>
              <a:buSzTx/>
              <a:buFontTx/>
              <a:buNone/>
            </a:pPr>
            <a:r>
              <a:rPr lang="en-US" altLang="ja-JP" sz="2400" dirty="0">
                <a:solidFill>
                  <a:schemeClr val="tx2"/>
                </a:solidFill>
              </a:rPr>
              <a:t>Japanese Society</a:t>
            </a:r>
            <a:endParaRPr lang="ja-JP" altLang="en-US" sz="2400" dirty="0">
              <a:solidFill>
                <a:schemeClr val="tx2"/>
              </a:solidFill>
            </a:endParaRPr>
          </a:p>
        </p:txBody>
      </p:sp>
      <p:sp>
        <p:nvSpPr>
          <p:cNvPr id="10" name="矢印: 右 8">
            <a:extLst>
              <a:ext uri="{FF2B5EF4-FFF2-40B4-BE49-F238E27FC236}">
                <a16:creationId xmlns:a16="http://schemas.microsoft.com/office/drawing/2014/main" id="{F321B050-E88D-40DA-B3D9-B1DDFEBDDB39}"/>
              </a:ext>
            </a:extLst>
          </p:cNvPr>
          <p:cNvSpPr>
            <a:spLocks noChangeArrowheads="1"/>
          </p:cNvSpPr>
          <p:nvPr/>
        </p:nvSpPr>
        <p:spPr bwMode="auto">
          <a:xfrm>
            <a:off x="4456389" y="4087490"/>
            <a:ext cx="2016125" cy="719138"/>
          </a:xfrm>
          <a:prstGeom prst="rightArrow">
            <a:avLst>
              <a:gd name="adj1" fmla="val 50000"/>
              <a:gd name="adj2" fmla="val 5006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11" name="タイトル 1">
            <a:extLst>
              <a:ext uri="{FF2B5EF4-FFF2-40B4-BE49-F238E27FC236}">
                <a16:creationId xmlns:a16="http://schemas.microsoft.com/office/drawing/2014/main" id="{AD7D6D50-842D-42A5-8FAB-A18C17AE85E2}"/>
              </a:ext>
            </a:extLst>
          </p:cNvPr>
          <p:cNvSpPr txBox="1">
            <a:spLocks/>
          </p:cNvSpPr>
          <p:nvPr/>
        </p:nvSpPr>
        <p:spPr bwMode="auto">
          <a:xfrm>
            <a:off x="3891448" y="4838558"/>
            <a:ext cx="3405187"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ja-JP" altLang="en-US" sz="2400" dirty="0">
                <a:solidFill>
                  <a:schemeClr val="tx2"/>
                </a:solidFill>
              </a:rPr>
              <a:t>③</a:t>
            </a:r>
            <a:r>
              <a:rPr lang="en-US" altLang="ja-JP" sz="2400" dirty="0">
                <a:solidFill>
                  <a:schemeClr val="tx2"/>
                </a:solidFill>
              </a:rPr>
              <a:t>Communication</a:t>
            </a:r>
          </a:p>
          <a:p>
            <a:pPr algn="ctr">
              <a:spcBef>
                <a:spcPct val="0"/>
              </a:spcBef>
              <a:buClrTx/>
              <a:buSzTx/>
              <a:buFontTx/>
              <a:buNone/>
            </a:pPr>
            <a:r>
              <a:rPr lang="en-US" altLang="ja-JP" sz="2400" dirty="0">
                <a:solidFill>
                  <a:schemeClr val="tx2"/>
                </a:solidFill>
              </a:rPr>
              <a:t> means</a:t>
            </a:r>
            <a:endParaRPr lang="ja-JP" altLang="en-US" sz="2400" dirty="0">
              <a:solidFill>
                <a:schemeClr val="tx2"/>
              </a:solidFill>
            </a:endParaRPr>
          </a:p>
        </p:txBody>
      </p:sp>
    </p:spTree>
    <p:extLst>
      <p:ext uri="{BB962C8B-B14F-4D97-AF65-F5344CB8AC3E}">
        <p14:creationId xmlns:p14="http://schemas.microsoft.com/office/powerpoint/2010/main" val="8847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タイトル 1">
            <a:extLst>
              <a:ext uri="{FF2B5EF4-FFF2-40B4-BE49-F238E27FC236}">
                <a16:creationId xmlns:a16="http://schemas.microsoft.com/office/drawing/2014/main" id="{68159E9D-270E-4458-8BB5-5488B66CD04D}"/>
              </a:ext>
            </a:extLst>
          </p:cNvPr>
          <p:cNvSpPr>
            <a:spLocks noGrp="1"/>
          </p:cNvSpPr>
          <p:nvPr>
            <p:ph type="title"/>
          </p:nvPr>
        </p:nvSpPr>
        <p:spPr>
          <a:xfrm>
            <a:off x="1103312" y="452718"/>
            <a:ext cx="8947522" cy="1400530"/>
          </a:xfrm>
        </p:spPr>
        <p:txBody>
          <a:bodyPr vert="horz" lIns="91440" tIns="45720" rIns="91440" bIns="45720" rtlCol="0" anchor="ctr">
            <a:normAutofit fontScale="90000"/>
          </a:bodyPr>
          <a:lstStyle/>
          <a:p>
            <a:pPr>
              <a:lnSpc>
                <a:spcPct val="90000"/>
              </a:lnSpc>
            </a:pPr>
            <a:r>
              <a:rPr kumimoji="1" lang="en-US" altLang="ja-JP" sz="2700" dirty="0">
                <a:solidFill>
                  <a:srgbClr val="FFFFFF"/>
                </a:solidFill>
              </a:rPr>
              <a:t>Three </a:t>
            </a:r>
            <a:r>
              <a:rPr lang="en-US" altLang="ja-JP" sz="2700" dirty="0">
                <a:solidFill>
                  <a:srgbClr val="FFFFFF"/>
                </a:solidFill>
              </a:rPr>
              <a:t>Aspects</a:t>
            </a:r>
            <a:r>
              <a:rPr kumimoji="1" lang="en-US" altLang="ja-JP" sz="2700" dirty="0">
                <a:solidFill>
                  <a:srgbClr val="FFFFFF"/>
                </a:solidFill>
              </a:rPr>
              <a:t> of difficulties</a:t>
            </a:r>
            <a:br>
              <a:rPr kumimoji="1" lang="en-US" altLang="ja-JP" sz="2700" dirty="0">
                <a:solidFill>
                  <a:srgbClr val="FFFFFF"/>
                </a:solidFill>
              </a:rPr>
            </a:br>
            <a:br>
              <a:rPr kumimoji="1" lang="en-US" altLang="ja-JP" sz="2700" dirty="0">
                <a:solidFill>
                  <a:srgbClr val="FFFFFF"/>
                </a:solidFill>
              </a:rPr>
            </a:br>
            <a:r>
              <a:rPr kumimoji="1" lang="en-US" altLang="ja-JP" sz="2700" dirty="0">
                <a:solidFill>
                  <a:srgbClr val="FFFFFF"/>
                </a:solidFill>
              </a:rPr>
              <a:t>Sender (Subject)</a:t>
            </a:r>
            <a:br>
              <a:rPr lang="en-US" altLang="ja-JP" sz="1700" dirty="0">
                <a:solidFill>
                  <a:srgbClr val="FFFFFF"/>
                </a:solidFill>
              </a:rPr>
            </a:br>
            <a:br>
              <a:rPr lang="en-US" altLang="ja-JP" sz="1700" dirty="0">
                <a:solidFill>
                  <a:srgbClr val="FFFFFF"/>
                </a:solidFill>
              </a:rPr>
            </a:br>
            <a:endParaRPr kumimoji="1" lang="en-US" altLang="ja-JP" sz="1700" dirty="0">
              <a:solidFill>
                <a:srgbClr val="FFFFFF"/>
              </a:solidFill>
            </a:endParaRPr>
          </a:p>
        </p:txBody>
      </p:sp>
      <p:sp>
        <p:nvSpPr>
          <p:cNvPr id="4" name="コンテンツ プレースホルダー 3">
            <a:extLst>
              <a:ext uri="{FF2B5EF4-FFF2-40B4-BE49-F238E27FC236}">
                <a16:creationId xmlns:a16="http://schemas.microsoft.com/office/drawing/2014/main" id="{5A760A8C-A058-4155-8A6F-7A9166AB0D6F}"/>
              </a:ext>
            </a:extLst>
          </p:cNvPr>
          <p:cNvSpPr>
            <a:spLocks noGrp="1"/>
          </p:cNvSpPr>
          <p:nvPr>
            <p:ph idx="1"/>
          </p:nvPr>
        </p:nvSpPr>
        <p:spPr>
          <a:xfrm>
            <a:off x="646113" y="3185706"/>
            <a:ext cx="3143568" cy="2592501"/>
          </a:xfrm>
        </p:spPr>
        <p:txBody>
          <a:bodyPr>
            <a:normAutofit lnSpcReduction="10000"/>
          </a:bodyPr>
          <a:lstStyle/>
          <a:p>
            <a:pPr>
              <a:buClr>
                <a:schemeClr val="tx2">
                  <a:lumMod val="60000"/>
                  <a:lumOff val="40000"/>
                </a:schemeClr>
              </a:buClr>
            </a:pPr>
            <a:r>
              <a:rPr lang="en-US" altLang="ja-JP" sz="2800" b="1" dirty="0"/>
              <a:t>Pastor: </a:t>
            </a:r>
          </a:p>
          <a:p>
            <a:pPr>
              <a:buClr>
                <a:schemeClr val="tx2">
                  <a:lumMod val="60000"/>
                  <a:lumOff val="40000"/>
                </a:schemeClr>
              </a:buClr>
            </a:pPr>
            <a:r>
              <a:rPr lang="en-US" altLang="ja-JP" sz="2800" b="1" dirty="0"/>
              <a:t>Believer:</a:t>
            </a:r>
          </a:p>
          <a:p>
            <a:pPr>
              <a:buClr>
                <a:schemeClr val="tx2">
                  <a:lumMod val="60000"/>
                  <a:lumOff val="40000"/>
                </a:schemeClr>
              </a:buClr>
            </a:pPr>
            <a:r>
              <a:rPr lang="en-US" altLang="ja-JP" sz="2800" b="1" dirty="0"/>
              <a:t>Church:</a:t>
            </a:r>
          </a:p>
          <a:p>
            <a:pPr>
              <a:buClr>
                <a:schemeClr val="tx2">
                  <a:lumMod val="60000"/>
                  <a:lumOff val="40000"/>
                </a:schemeClr>
              </a:buClr>
            </a:pPr>
            <a:endParaRPr lang="en-US" altLang="ja-JP" sz="2800" b="1" dirty="0"/>
          </a:p>
          <a:p>
            <a:pPr>
              <a:buClr>
                <a:schemeClr val="tx2">
                  <a:lumMod val="60000"/>
                  <a:lumOff val="40000"/>
                </a:schemeClr>
              </a:buClr>
            </a:pPr>
            <a:r>
              <a:rPr lang="en-US" altLang="ja-JP" sz="2800" b="1" dirty="0"/>
              <a:t>Denomination:</a:t>
            </a:r>
            <a:endParaRPr kumimoji="1" lang="ja-JP" altLang="en-US" sz="3600" b="1" dirty="0"/>
          </a:p>
        </p:txBody>
      </p:sp>
      <p:sp>
        <p:nvSpPr>
          <p:cNvPr id="3" name="正方形/長方形 2">
            <a:extLst>
              <a:ext uri="{FF2B5EF4-FFF2-40B4-BE49-F238E27FC236}">
                <a16:creationId xmlns:a16="http://schemas.microsoft.com/office/drawing/2014/main" id="{E1CC1B3F-9227-4C83-8E72-9493A0CA3B06}"/>
              </a:ext>
            </a:extLst>
          </p:cNvPr>
          <p:cNvSpPr/>
          <p:nvPr/>
        </p:nvSpPr>
        <p:spPr>
          <a:xfrm>
            <a:off x="3048000" y="2551837"/>
            <a:ext cx="6096000" cy="646331"/>
          </a:xfrm>
          <a:prstGeom prst="rect">
            <a:avLst/>
          </a:prstGeom>
        </p:spPr>
        <p:txBody>
          <a:bodyPr>
            <a:spAutoFit/>
          </a:bodyPr>
          <a:lstStyle/>
          <a:p>
            <a:pPr>
              <a:spcAft>
                <a:spcPts val="600"/>
              </a:spcAft>
            </a:pPr>
            <a:br>
              <a:rPr lang="en-US" altLang="ja-JP" dirty="0"/>
            </a:br>
            <a:endParaRPr lang="ja-JP" altLang="en-US"/>
          </a:p>
        </p:txBody>
      </p:sp>
      <p:sp>
        <p:nvSpPr>
          <p:cNvPr id="36" name="コンテンツ プレースホルダー 3">
            <a:extLst>
              <a:ext uri="{FF2B5EF4-FFF2-40B4-BE49-F238E27FC236}">
                <a16:creationId xmlns:a16="http://schemas.microsoft.com/office/drawing/2014/main" id="{63020212-1EBC-4BB3-A07C-C11028A4B53E}"/>
              </a:ext>
            </a:extLst>
          </p:cNvPr>
          <p:cNvSpPr txBox="1">
            <a:spLocks/>
          </p:cNvSpPr>
          <p:nvPr/>
        </p:nvSpPr>
        <p:spPr>
          <a:xfrm>
            <a:off x="4039553" y="3182873"/>
            <a:ext cx="7974648" cy="27973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r>
              <a:rPr lang="en-US" altLang="ja-JP" sz="2800" dirty="0"/>
              <a:t>Academic, not practical personality</a:t>
            </a:r>
          </a:p>
          <a:p>
            <a:pPr marL="0" indent="0">
              <a:buNone/>
            </a:pPr>
            <a:r>
              <a:rPr lang="en-US" altLang="ja-JP" sz="2800" dirty="0"/>
              <a:t>Spiritually immature, profit-oriented</a:t>
            </a:r>
          </a:p>
          <a:p>
            <a:pPr marL="0" indent="0">
              <a:buNone/>
            </a:pPr>
            <a:r>
              <a:rPr lang="en-US" altLang="ja-JP" sz="2800" dirty="0"/>
              <a:t>60% of churches powerless, not connected to the community</a:t>
            </a:r>
          </a:p>
          <a:p>
            <a:pPr marL="0" indent="0">
              <a:buNone/>
            </a:pPr>
            <a:r>
              <a:rPr lang="en-US" altLang="ja-JP" sz="2800" dirty="0"/>
              <a:t>Institutional fatigue for effective evangelism</a:t>
            </a:r>
            <a:endParaRPr lang="ja-JP" altLang="en-US" sz="2800" dirty="0"/>
          </a:p>
        </p:txBody>
      </p:sp>
    </p:spTree>
    <p:extLst>
      <p:ext uri="{BB962C8B-B14F-4D97-AF65-F5344CB8AC3E}">
        <p14:creationId xmlns:p14="http://schemas.microsoft.com/office/powerpoint/2010/main" val="860768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fade">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fade">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fade">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タイトル 1">
            <a:extLst>
              <a:ext uri="{FF2B5EF4-FFF2-40B4-BE49-F238E27FC236}">
                <a16:creationId xmlns:a16="http://schemas.microsoft.com/office/drawing/2014/main" id="{68159E9D-270E-4458-8BB5-5488B66CD04D}"/>
              </a:ext>
            </a:extLst>
          </p:cNvPr>
          <p:cNvSpPr>
            <a:spLocks noGrp="1"/>
          </p:cNvSpPr>
          <p:nvPr>
            <p:ph type="title"/>
          </p:nvPr>
        </p:nvSpPr>
        <p:spPr>
          <a:xfrm>
            <a:off x="1103312" y="452718"/>
            <a:ext cx="8947522" cy="1400530"/>
          </a:xfrm>
        </p:spPr>
        <p:txBody>
          <a:bodyPr anchor="ctr">
            <a:normAutofit/>
          </a:bodyPr>
          <a:lstStyle/>
          <a:p>
            <a:r>
              <a:rPr kumimoji="1" lang="en-US" altLang="ja-JP">
                <a:solidFill>
                  <a:srgbClr val="FFFFFF"/>
                </a:solidFill>
              </a:rPr>
              <a:t>Three </a:t>
            </a:r>
            <a:r>
              <a:rPr lang="en-US" altLang="ja-JP">
                <a:solidFill>
                  <a:srgbClr val="FFFFFF"/>
                </a:solidFill>
              </a:rPr>
              <a:t>Aspects</a:t>
            </a:r>
            <a:r>
              <a:rPr kumimoji="1" lang="en-US" altLang="ja-JP">
                <a:solidFill>
                  <a:srgbClr val="FFFFFF"/>
                </a:solidFill>
              </a:rPr>
              <a:t> of difficulties</a:t>
            </a:r>
            <a:br>
              <a:rPr kumimoji="1" lang="en-US" altLang="ja-JP">
                <a:solidFill>
                  <a:srgbClr val="FFFFFF"/>
                </a:solidFill>
              </a:rPr>
            </a:br>
            <a:r>
              <a:rPr kumimoji="1" lang="en-US" altLang="ja-JP">
                <a:solidFill>
                  <a:srgbClr val="FFFFFF"/>
                </a:solidFill>
              </a:rPr>
              <a:t>Receiver (Object)</a:t>
            </a:r>
            <a:endParaRPr kumimoji="1" lang="ja-JP" altLang="en-US">
              <a:solidFill>
                <a:srgbClr val="FFFFFF"/>
              </a:solidFill>
            </a:endParaRPr>
          </a:p>
        </p:txBody>
      </p:sp>
      <p:sp>
        <p:nvSpPr>
          <p:cNvPr id="3" name="コンテンツ プレースホルダー 2">
            <a:extLst>
              <a:ext uri="{FF2B5EF4-FFF2-40B4-BE49-F238E27FC236}">
                <a16:creationId xmlns:a16="http://schemas.microsoft.com/office/drawing/2014/main" id="{2A7FBF35-BE85-4C27-8BC6-499FBCE61D3A}"/>
              </a:ext>
            </a:extLst>
          </p:cNvPr>
          <p:cNvSpPr>
            <a:spLocks noGrp="1"/>
          </p:cNvSpPr>
          <p:nvPr>
            <p:ph idx="1"/>
          </p:nvPr>
        </p:nvSpPr>
        <p:spPr>
          <a:xfrm>
            <a:off x="1103312" y="2924233"/>
            <a:ext cx="8946541" cy="2241233"/>
          </a:xfrm>
        </p:spPr>
        <p:txBody>
          <a:bodyPr>
            <a:normAutofit/>
          </a:bodyPr>
          <a:lstStyle/>
          <a:p>
            <a:pPr>
              <a:buClr>
                <a:schemeClr val="tx2">
                  <a:lumMod val="60000"/>
                  <a:lumOff val="40000"/>
                </a:schemeClr>
              </a:buClr>
            </a:pPr>
            <a:r>
              <a:rPr lang="en-US" altLang="ja-JP" sz="2800" b="1" dirty="0"/>
              <a:t>People:</a:t>
            </a:r>
          </a:p>
          <a:p>
            <a:pPr>
              <a:buClr>
                <a:schemeClr val="tx2">
                  <a:lumMod val="60000"/>
                  <a:lumOff val="40000"/>
                </a:schemeClr>
              </a:buClr>
            </a:pPr>
            <a:r>
              <a:rPr lang="en-US" altLang="ja-JP" sz="2800" b="1" dirty="0"/>
              <a:t>Community:</a:t>
            </a:r>
          </a:p>
          <a:p>
            <a:pPr marL="0" indent="0">
              <a:buClr>
                <a:schemeClr val="tx2">
                  <a:lumMod val="60000"/>
                  <a:lumOff val="40000"/>
                </a:schemeClr>
              </a:buClr>
              <a:buNone/>
            </a:pPr>
            <a:endParaRPr lang="en-US" altLang="ja-JP" sz="1400" b="1" dirty="0"/>
          </a:p>
          <a:p>
            <a:pPr>
              <a:buClr>
                <a:schemeClr val="tx2">
                  <a:lumMod val="60000"/>
                  <a:lumOff val="40000"/>
                </a:schemeClr>
              </a:buClr>
            </a:pPr>
            <a:r>
              <a:rPr lang="en-US" altLang="ja-JP" sz="2800" b="1" dirty="0"/>
              <a:t>Social:</a:t>
            </a:r>
          </a:p>
          <a:p>
            <a:pPr marL="0" indent="0">
              <a:buClr>
                <a:schemeClr val="tx2">
                  <a:lumMod val="60000"/>
                  <a:lumOff val="40000"/>
                </a:schemeClr>
              </a:buClr>
              <a:buNone/>
            </a:pPr>
            <a:endParaRPr kumimoji="1" lang="ja-JP" altLang="en-US" sz="2800" dirty="0"/>
          </a:p>
        </p:txBody>
      </p:sp>
      <p:sp>
        <p:nvSpPr>
          <p:cNvPr id="18" name="コンテンツ プレースホルダー 2">
            <a:extLst>
              <a:ext uri="{FF2B5EF4-FFF2-40B4-BE49-F238E27FC236}">
                <a16:creationId xmlns:a16="http://schemas.microsoft.com/office/drawing/2014/main" id="{749F5AA0-84DB-4753-BCEC-16A0E1A23DE3}"/>
              </a:ext>
            </a:extLst>
          </p:cNvPr>
          <p:cNvSpPr txBox="1">
            <a:spLocks/>
          </p:cNvSpPr>
          <p:nvPr/>
        </p:nvSpPr>
        <p:spPr>
          <a:xfrm>
            <a:off x="3988753" y="2948913"/>
            <a:ext cx="7857808" cy="273052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Clr>
                <a:schemeClr val="tx2">
                  <a:lumMod val="60000"/>
                  <a:lumOff val="40000"/>
                </a:schemeClr>
              </a:buClr>
              <a:buNone/>
            </a:pPr>
            <a:r>
              <a:rPr lang="en-US" altLang="ja-JP" sz="2800" dirty="0"/>
              <a:t>Group thinking, Syncretism, Profit-oriented</a:t>
            </a:r>
          </a:p>
          <a:p>
            <a:pPr marL="0" indent="0">
              <a:buClr>
                <a:schemeClr val="tx2">
                  <a:lumMod val="60000"/>
                  <a:lumOff val="40000"/>
                </a:schemeClr>
              </a:buClr>
              <a:buNone/>
            </a:pPr>
            <a:r>
              <a:rPr lang="en-US" altLang="ja-JP" sz="2800" dirty="0"/>
              <a:t>Closed and rigid society, Company-Oriented</a:t>
            </a:r>
          </a:p>
          <a:p>
            <a:pPr marL="0" indent="0">
              <a:buClr>
                <a:schemeClr val="tx2">
                  <a:lumMod val="60000"/>
                  <a:lumOff val="40000"/>
                </a:schemeClr>
              </a:buClr>
              <a:buNone/>
            </a:pPr>
            <a:r>
              <a:rPr lang="en-US" altLang="ja-JP" sz="2800" dirty="0"/>
              <a:t>Nationalism is a cultural barrier to the Religious Seeker; Performance-based system; Need Expanding the Christian market (Christianity is not widely accepted culturally)</a:t>
            </a:r>
          </a:p>
          <a:p>
            <a:pPr marL="0" indent="0">
              <a:buClr>
                <a:schemeClr val="tx2">
                  <a:lumMod val="60000"/>
                  <a:lumOff val="40000"/>
                </a:schemeClr>
              </a:buClr>
              <a:buFont typeface="Wingdings 3" charset="2"/>
              <a:buNone/>
            </a:pPr>
            <a:endParaRPr lang="ja-JP" altLang="en-US" sz="2800" dirty="0"/>
          </a:p>
        </p:txBody>
      </p:sp>
    </p:spTree>
    <p:extLst>
      <p:ext uri="{BB962C8B-B14F-4D97-AF65-F5344CB8AC3E}">
        <p14:creationId xmlns:p14="http://schemas.microsoft.com/office/powerpoint/2010/main" val="11058213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59E9D-270E-4458-8BB5-5488B66CD04D}"/>
              </a:ext>
            </a:extLst>
          </p:cNvPr>
          <p:cNvSpPr>
            <a:spLocks noGrp="1"/>
          </p:cNvSpPr>
          <p:nvPr>
            <p:ph type="title"/>
          </p:nvPr>
        </p:nvSpPr>
        <p:spPr/>
        <p:txBody>
          <a:bodyPr/>
          <a:lstStyle/>
          <a:p>
            <a:pPr algn="ctr"/>
            <a:r>
              <a:rPr kumimoji="1" lang="en-US" altLang="ja-JP" dirty="0"/>
              <a:t>Three </a:t>
            </a:r>
            <a:r>
              <a:rPr lang="en-US" altLang="ja-JP" dirty="0"/>
              <a:t>Aspects</a:t>
            </a:r>
            <a:r>
              <a:rPr kumimoji="1" lang="en-US" altLang="ja-JP" dirty="0"/>
              <a:t> of difficulties</a:t>
            </a:r>
            <a:br>
              <a:rPr kumimoji="1" lang="en-US" altLang="ja-JP" dirty="0"/>
            </a:br>
            <a:r>
              <a:rPr lang="en-US" altLang="ja-JP" sz="4400" dirty="0"/>
              <a:t>Transmission means</a:t>
            </a:r>
            <a:br>
              <a:rPr lang="ja-JP" altLang="en-US" sz="4400" dirty="0"/>
            </a:br>
            <a:endParaRPr kumimoji="1" lang="ja-JP" altLang="en-US" dirty="0"/>
          </a:p>
        </p:txBody>
      </p:sp>
      <p:sp>
        <p:nvSpPr>
          <p:cNvPr id="3" name="コンテンツ プレースホルダー 2">
            <a:extLst>
              <a:ext uri="{FF2B5EF4-FFF2-40B4-BE49-F238E27FC236}">
                <a16:creationId xmlns:a16="http://schemas.microsoft.com/office/drawing/2014/main" id="{D6DDA006-DA78-40F1-A685-5BE855635369}"/>
              </a:ext>
            </a:extLst>
          </p:cNvPr>
          <p:cNvSpPr>
            <a:spLocks noGrp="1"/>
          </p:cNvSpPr>
          <p:nvPr>
            <p:ph idx="1"/>
          </p:nvPr>
        </p:nvSpPr>
        <p:spPr>
          <a:xfrm>
            <a:off x="1530032" y="2298700"/>
            <a:ext cx="8946541" cy="3583941"/>
          </a:xfrm>
        </p:spPr>
        <p:txBody>
          <a:bodyPr>
            <a:normAutofit lnSpcReduction="10000"/>
          </a:bodyPr>
          <a:lstStyle/>
          <a:p>
            <a:r>
              <a:rPr lang="en-US" altLang="ja-JP" sz="3200" dirty="0"/>
              <a:t>Connect and build relationships to other people groups: Educational and Income levels, and Geographical areas. </a:t>
            </a:r>
          </a:p>
          <a:p>
            <a:r>
              <a:rPr lang="en-US" altLang="ja-JP" sz="3200" dirty="0"/>
              <a:t>Speak into people’s needs by culturally relevant means</a:t>
            </a:r>
            <a:endParaRPr lang="ja-JP" altLang="en-US" sz="3200" dirty="0"/>
          </a:p>
          <a:p>
            <a:r>
              <a:rPr lang="en-US" altLang="ja-JP" sz="3200" dirty="0"/>
              <a:t>Deep commitment to infiltrate the closed community mindset</a:t>
            </a:r>
          </a:p>
        </p:txBody>
      </p:sp>
    </p:spTree>
    <p:extLst>
      <p:ext uri="{BB962C8B-B14F-4D97-AF65-F5344CB8AC3E}">
        <p14:creationId xmlns:p14="http://schemas.microsoft.com/office/powerpoint/2010/main" val="134967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171A0C-99A8-498E-9F1F-86C734DB8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0BDA80-627C-422A-AFFD-B7F1DC0F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タイトル 1">
            <a:extLst>
              <a:ext uri="{FF2B5EF4-FFF2-40B4-BE49-F238E27FC236}">
                <a16:creationId xmlns:a16="http://schemas.microsoft.com/office/drawing/2014/main" id="{80C38EA7-1573-4C17-B7E5-BACA404C5297}"/>
              </a:ext>
            </a:extLst>
          </p:cNvPr>
          <p:cNvSpPr>
            <a:spLocks noGrp="1"/>
          </p:cNvSpPr>
          <p:nvPr>
            <p:ph type="title"/>
          </p:nvPr>
        </p:nvSpPr>
        <p:spPr>
          <a:xfrm>
            <a:off x="646111" y="690879"/>
            <a:ext cx="3682049" cy="5557519"/>
          </a:xfrm>
        </p:spPr>
        <p:txBody>
          <a:bodyPr anchor="ctr">
            <a:normAutofit/>
          </a:bodyPr>
          <a:lstStyle/>
          <a:p>
            <a:pPr algn="r"/>
            <a:r>
              <a:rPr kumimoji="1" lang="en-US" altLang="ja-JP" dirty="0">
                <a:solidFill>
                  <a:srgbClr val="FFFFFF"/>
                </a:solidFill>
              </a:rPr>
              <a:t>Tough</a:t>
            </a:r>
            <a:r>
              <a:rPr kumimoji="1" lang="ja-JP" altLang="en-US">
                <a:solidFill>
                  <a:srgbClr val="FFFFFF"/>
                </a:solidFill>
              </a:rPr>
              <a:t> </a:t>
            </a:r>
            <a:r>
              <a:rPr kumimoji="1" lang="en-US" altLang="ja-JP" dirty="0">
                <a:solidFill>
                  <a:srgbClr val="FFFFFF"/>
                </a:solidFill>
              </a:rPr>
              <a:t>Ministry in Japan</a:t>
            </a:r>
            <a:r>
              <a:rPr kumimoji="1" lang="ja-JP" altLang="en-US">
                <a:solidFill>
                  <a:srgbClr val="FFFFFF"/>
                </a:solidFill>
              </a:rPr>
              <a:t>？</a:t>
            </a:r>
            <a:br>
              <a:rPr kumimoji="1" lang="en-US" altLang="ja-JP" dirty="0">
                <a:solidFill>
                  <a:srgbClr val="FFFFFF"/>
                </a:solidFill>
              </a:rPr>
            </a:br>
            <a:r>
              <a:rPr lang="en-US" altLang="ja-JP" dirty="0">
                <a:solidFill>
                  <a:srgbClr val="FFFFFF"/>
                </a:solidFill>
              </a:rPr>
              <a:t>Yes, but God planned</a:t>
            </a:r>
            <a:br>
              <a:rPr lang="en-US" altLang="ja-JP" dirty="0">
                <a:solidFill>
                  <a:srgbClr val="FFFFFF"/>
                </a:solidFill>
              </a:rPr>
            </a:br>
            <a:endParaRPr kumimoji="1" lang="ja-JP" altLang="en-US">
              <a:solidFill>
                <a:srgbClr val="FFFFFF"/>
              </a:solidFill>
            </a:endParaRPr>
          </a:p>
        </p:txBody>
      </p:sp>
      <p:sp>
        <p:nvSpPr>
          <p:cNvPr id="3" name="コンテンツ プレースホルダー 2">
            <a:extLst>
              <a:ext uri="{FF2B5EF4-FFF2-40B4-BE49-F238E27FC236}">
                <a16:creationId xmlns:a16="http://schemas.microsoft.com/office/drawing/2014/main" id="{F7363994-0B5B-4163-B1B5-0A8E2BA747AF}"/>
              </a:ext>
            </a:extLst>
          </p:cNvPr>
          <p:cNvSpPr>
            <a:spLocks noGrp="1"/>
          </p:cNvSpPr>
          <p:nvPr>
            <p:ph idx="1"/>
          </p:nvPr>
        </p:nvSpPr>
        <p:spPr>
          <a:xfrm>
            <a:off x="5101998" y="690880"/>
            <a:ext cx="6571841" cy="5557519"/>
          </a:xfrm>
        </p:spPr>
        <p:txBody>
          <a:bodyPr anchor="ctr">
            <a:normAutofit/>
          </a:bodyPr>
          <a:lstStyle/>
          <a:p>
            <a:endParaRPr lang="en-US" altLang="ja-JP" dirty="0"/>
          </a:p>
          <a:p>
            <a:endParaRPr kumimoji="1" lang="en-US" altLang="ja-JP" dirty="0"/>
          </a:p>
          <a:p>
            <a:pPr marL="0" indent="0">
              <a:buNone/>
            </a:pPr>
            <a:r>
              <a:rPr lang="en-US" altLang="ja-JP" sz="4300" dirty="0"/>
              <a:t>When the Gentiles heard this, they were glad and honored the word of the Lord; and all who were appointed for eternal life believed. 							  (Act 13:48) </a:t>
            </a:r>
          </a:p>
          <a:p>
            <a:endParaRPr kumimoji="1" lang="ja-JP" altLang="en-US" b="1" dirty="0"/>
          </a:p>
        </p:txBody>
      </p:sp>
    </p:spTree>
    <p:extLst>
      <p:ext uri="{BB962C8B-B14F-4D97-AF65-F5344CB8AC3E}">
        <p14:creationId xmlns:p14="http://schemas.microsoft.com/office/powerpoint/2010/main" val="11600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1"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3"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Rectangle 21">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1DF89B9-9FCC-4E3F-9FF5-7CA17F81208A}"/>
              </a:ext>
            </a:extLst>
          </p:cNvPr>
          <p:cNvSpPr>
            <a:spLocks noGrp="1"/>
          </p:cNvSpPr>
          <p:nvPr>
            <p:ph type="title"/>
          </p:nvPr>
        </p:nvSpPr>
        <p:spPr>
          <a:xfrm>
            <a:off x="8319282" y="3230588"/>
            <a:ext cx="3352375" cy="3066507"/>
          </a:xfrm>
        </p:spPr>
        <p:txBody>
          <a:bodyPr vert="horz" lIns="91440" tIns="45720" rIns="91440" bIns="45720" rtlCol="0" anchor="b">
            <a:noAutofit/>
          </a:bodyPr>
          <a:lstStyle/>
          <a:p>
            <a:pPr>
              <a:lnSpc>
                <a:spcPct val="90000"/>
              </a:lnSpc>
            </a:pPr>
            <a:r>
              <a:rPr lang="en-US" altLang="ja-JP" sz="3600" b="0" i="0" kern="1200" dirty="0">
                <a:solidFill>
                  <a:srgbClr val="EBEBEB"/>
                </a:solidFill>
                <a:latin typeface="+mj-lt"/>
                <a:ea typeface="+mj-ea"/>
                <a:cs typeface="+mj-cs"/>
              </a:rPr>
              <a:t>Case of Jeremiah:</a:t>
            </a:r>
            <a:br>
              <a:rPr lang="en-US" altLang="ja-JP" sz="3600" b="0" i="0" kern="1200" dirty="0">
                <a:solidFill>
                  <a:srgbClr val="EBEBEB"/>
                </a:solidFill>
                <a:latin typeface="+mj-lt"/>
                <a:ea typeface="+mj-ea"/>
                <a:cs typeface="+mj-cs"/>
              </a:rPr>
            </a:br>
            <a:br>
              <a:rPr lang="en-US" altLang="ja-JP" sz="3600" b="0" i="0" kern="1200" dirty="0">
                <a:solidFill>
                  <a:srgbClr val="EBEBEB"/>
                </a:solidFill>
                <a:latin typeface="+mj-lt"/>
                <a:ea typeface="+mj-ea"/>
                <a:cs typeface="+mj-cs"/>
              </a:rPr>
            </a:br>
            <a:r>
              <a:rPr lang="en-US" altLang="ja-JP" sz="3600" b="0" i="0" kern="1200" dirty="0">
                <a:solidFill>
                  <a:srgbClr val="EBEBEB"/>
                </a:solidFill>
                <a:latin typeface="+mj-lt"/>
                <a:ea typeface="+mj-ea"/>
                <a:cs typeface="+mj-cs"/>
              </a:rPr>
              <a:t>Calling to the ministry just before the </a:t>
            </a:r>
            <a:r>
              <a:rPr kumimoji="1" lang="en-US" altLang="ja-JP" sz="3600" b="0" i="0" kern="1200" dirty="0">
                <a:solidFill>
                  <a:srgbClr val="EBEBEB"/>
                </a:solidFill>
                <a:latin typeface="+mj-lt"/>
                <a:ea typeface="+mj-ea"/>
                <a:cs typeface="+mj-cs"/>
              </a:rPr>
              <a:t>Babylonian </a:t>
            </a:r>
            <a:r>
              <a:rPr lang="en-US" altLang="ja-JP" sz="3600" dirty="0">
                <a:solidFill>
                  <a:srgbClr val="EBEBEB"/>
                </a:solidFill>
              </a:rPr>
              <a:t>d</a:t>
            </a:r>
            <a:r>
              <a:rPr kumimoji="1" lang="en-US" altLang="ja-JP" sz="3600" b="0" i="0" kern="1200" dirty="0">
                <a:solidFill>
                  <a:srgbClr val="EBEBEB"/>
                </a:solidFill>
                <a:latin typeface="+mj-lt"/>
                <a:ea typeface="+mj-ea"/>
                <a:cs typeface="+mj-cs"/>
              </a:rPr>
              <a:t>estruction.</a:t>
            </a:r>
            <a:br>
              <a:rPr kumimoji="1" lang="en-US" altLang="ja-JP" sz="3600" b="0" i="0" kern="1200" dirty="0">
                <a:solidFill>
                  <a:srgbClr val="EBEBEB"/>
                </a:solidFill>
                <a:latin typeface="+mj-lt"/>
                <a:ea typeface="+mj-ea"/>
                <a:cs typeface="+mj-cs"/>
              </a:rPr>
            </a:br>
            <a:br>
              <a:rPr kumimoji="1" lang="en-US" altLang="ja-JP" sz="3600" b="0" i="0" kern="1200" dirty="0">
                <a:solidFill>
                  <a:srgbClr val="EBEBEB"/>
                </a:solidFill>
                <a:latin typeface="+mj-lt"/>
                <a:ea typeface="+mj-ea"/>
                <a:cs typeface="+mj-cs"/>
              </a:rPr>
            </a:br>
            <a:r>
              <a:rPr kumimoji="1" lang="en-US" altLang="ja-JP" sz="3600" b="0" i="0" kern="1200" dirty="0">
                <a:solidFill>
                  <a:srgbClr val="EBEBEB"/>
                </a:solidFill>
                <a:latin typeface="+mj-lt"/>
                <a:ea typeface="+mj-ea"/>
                <a:cs typeface="+mj-cs"/>
              </a:rPr>
              <a:t>It</a:t>
            </a:r>
            <a:r>
              <a:rPr lang="en-US" altLang="ja-JP" sz="3600" dirty="0">
                <a:solidFill>
                  <a:srgbClr val="EBEBEB"/>
                </a:solidFill>
              </a:rPr>
              <a:t> was</a:t>
            </a:r>
            <a:r>
              <a:rPr kumimoji="1" lang="en-US" altLang="ja-JP" sz="3600" b="0" i="0" kern="1200" dirty="0">
                <a:solidFill>
                  <a:srgbClr val="EBEBEB"/>
                </a:solidFill>
                <a:latin typeface="+mj-lt"/>
                <a:ea typeface="+mj-ea"/>
                <a:cs typeface="+mj-cs"/>
              </a:rPr>
              <a:t> also a </a:t>
            </a:r>
            <a:r>
              <a:rPr lang="en-US" altLang="ja-JP" sz="3600" dirty="0">
                <a:solidFill>
                  <a:srgbClr val="EBEBEB"/>
                </a:solidFill>
              </a:rPr>
              <a:t>t</a:t>
            </a:r>
            <a:r>
              <a:rPr kumimoji="1" lang="en-US" altLang="ja-JP" sz="3600" b="0" i="0" kern="1200" dirty="0">
                <a:solidFill>
                  <a:srgbClr val="EBEBEB"/>
                </a:solidFill>
                <a:latin typeface="+mj-lt"/>
                <a:ea typeface="+mj-ea"/>
                <a:cs typeface="+mj-cs"/>
              </a:rPr>
              <a:t>ough</a:t>
            </a:r>
            <a:r>
              <a:rPr lang="en-US" altLang="ja-JP" sz="3600" dirty="0">
                <a:solidFill>
                  <a:srgbClr val="EBEBEB"/>
                </a:solidFill>
              </a:rPr>
              <a:t> </a:t>
            </a:r>
            <a:r>
              <a:rPr kumimoji="1" lang="en-US" altLang="ja-JP" sz="3600" b="0" i="0" kern="1200" dirty="0">
                <a:solidFill>
                  <a:srgbClr val="EBEBEB"/>
                </a:solidFill>
                <a:latin typeface="+mj-lt"/>
                <a:ea typeface="+mj-ea"/>
                <a:cs typeface="+mj-cs"/>
              </a:rPr>
              <a:t>ministry.</a:t>
            </a:r>
          </a:p>
        </p:txBody>
      </p:sp>
      <p:sp>
        <p:nvSpPr>
          <p:cNvPr id="3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コンテンツ プレースホルダー 4" descr="自然, 谷, 建物, 渓谷 が含まれている画像&#10;&#10;非常に高い精度で生成された説明">
            <a:extLst>
              <a:ext uri="{FF2B5EF4-FFF2-40B4-BE49-F238E27FC236}">
                <a16:creationId xmlns:a16="http://schemas.microsoft.com/office/drawing/2014/main" id="{777C4A36-E9C5-46B7-962E-E077F6C2D2A4}"/>
              </a:ext>
            </a:extLst>
          </p:cNvPr>
          <p:cNvPicPr>
            <a:picLocks noGrp="1" noChangeAspect="1"/>
          </p:cNvPicPr>
          <p:nvPr>
            <p:ph idx="1"/>
          </p:nvPr>
        </p:nvPicPr>
        <p:blipFill>
          <a:blip r:embed="rId6"/>
          <a:stretch>
            <a:fillRect/>
          </a:stretch>
        </p:blipFill>
        <p:spPr>
          <a:xfrm>
            <a:off x="643854" y="1288904"/>
            <a:ext cx="6270662" cy="4279726"/>
          </a:xfrm>
          <a:prstGeom prst="rect">
            <a:avLst/>
          </a:prstGeom>
          <a:effectLst/>
        </p:spPr>
      </p:pic>
    </p:spTree>
    <p:extLst>
      <p:ext uri="{BB962C8B-B14F-4D97-AF65-F5344CB8AC3E}">
        <p14:creationId xmlns:p14="http://schemas.microsoft.com/office/powerpoint/2010/main" val="349234101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39"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41" name="Rectangle 40">
            <a:extLst>
              <a:ext uri="{FF2B5EF4-FFF2-40B4-BE49-F238E27FC236}">
                <a16:creationId xmlns:a16="http://schemas.microsoft.com/office/drawing/2014/main" id="{981FB980-46B6-4AC9-8CE1-BF797296D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5">
            <a:extLst>
              <a:ext uri="{FF2B5EF4-FFF2-40B4-BE49-F238E27FC236}">
                <a16:creationId xmlns:a16="http://schemas.microsoft.com/office/drawing/2014/main" id="{ACFEAD09-CD3A-41D6-B303-BD1187CAA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40466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5" name="Rectangle 44">
            <a:extLst>
              <a:ext uri="{FF2B5EF4-FFF2-40B4-BE49-F238E27FC236}">
                <a16:creationId xmlns:a16="http://schemas.microsoft.com/office/drawing/2014/main" id="{B63082B3-0202-4A7D-A42B-721E4CE9E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4" name="コンテンツ プレースホルダー 7">
            <a:extLst>
              <a:ext uri="{FF2B5EF4-FFF2-40B4-BE49-F238E27FC236}">
                <a16:creationId xmlns:a16="http://schemas.microsoft.com/office/drawing/2014/main" id="{4F11A06E-BB1A-4971-A733-83508700A896}"/>
              </a:ext>
            </a:extLst>
          </p:cNvPr>
          <p:cNvPicPr>
            <a:picLocks noChangeAspect="1"/>
          </p:cNvPicPr>
          <p:nvPr/>
        </p:nvPicPr>
        <p:blipFill>
          <a:blip r:embed="rId3"/>
          <a:stretch>
            <a:fillRect/>
          </a:stretch>
        </p:blipFill>
        <p:spPr>
          <a:xfrm>
            <a:off x="5048452" y="3878831"/>
            <a:ext cx="3148022" cy="2093434"/>
          </a:xfrm>
          <a:prstGeom prst="rect">
            <a:avLst/>
          </a:prstGeom>
          <a:effectLst/>
        </p:spPr>
      </p:pic>
      <p:pic>
        <p:nvPicPr>
          <p:cNvPr id="15" name="コンテンツ プレースホルダー 4">
            <a:extLst>
              <a:ext uri="{FF2B5EF4-FFF2-40B4-BE49-F238E27FC236}">
                <a16:creationId xmlns:a16="http://schemas.microsoft.com/office/drawing/2014/main" id="{72C709E3-2282-45A8-B175-E625A34D7141}"/>
              </a:ext>
            </a:extLst>
          </p:cNvPr>
          <p:cNvPicPr>
            <a:picLocks noChangeAspect="1"/>
          </p:cNvPicPr>
          <p:nvPr/>
        </p:nvPicPr>
        <p:blipFill rotWithShape="1">
          <a:blip r:embed="rId4"/>
          <a:srcRect l="5710" r="17520"/>
          <a:stretch/>
        </p:blipFill>
        <p:spPr>
          <a:xfrm>
            <a:off x="8586069" y="1447799"/>
            <a:ext cx="2764066" cy="4572001"/>
          </a:xfrm>
          <a:prstGeom prst="rect">
            <a:avLst/>
          </a:prstGeom>
          <a:effectLst/>
        </p:spPr>
      </p:pic>
      <p:sp>
        <p:nvSpPr>
          <p:cNvPr id="2" name="タイトル 1">
            <a:extLst>
              <a:ext uri="{FF2B5EF4-FFF2-40B4-BE49-F238E27FC236}">
                <a16:creationId xmlns:a16="http://schemas.microsoft.com/office/drawing/2014/main" id="{66E5C5E4-D07B-402E-B510-17EADE27A5D8}"/>
              </a:ext>
            </a:extLst>
          </p:cNvPr>
          <p:cNvSpPr>
            <a:spLocks noGrp="1"/>
          </p:cNvSpPr>
          <p:nvPr>
            <p:ph type="title"/>
          </p:nvPr>
        </p:nvSpPr>
        <p:spPr>
          <a:xfrm>
            <a:off x="646111" y="1447799"/>
            <a:ext cx="3105075" cy="1444750"/>
          </a:xfrm>
        </p:spPr>
        <p:txBody>
          <a:bodyPr anchor="b">
            <a:normAutofit/>
          </a:bodyPr>
          <a:lstStyle/>
          <a:p>
            <a:pPr>
              <a:lnSpc>
                <a:spcPct val="90000"/>
              </a:lnSpc>
            </a:pPr>
            <a:r>
              <a:rPr lang="en-US" altLang="ja-JP" sz="2200" dirty="0"/>
              <a:t>What kinds of images do you have when you hear the word “Japan”? </a:t>
            </a:r>
            <a:endParaRPr kumimoji="1" lang="ja-JP" altLang="en-US" sz="2200"/>
          </a:p>
        </p:txBody>
      </p:sp>
      <p:pic>
        <p:nvPicPr>
          <p:cNvPr id="16" name="コンテンツ プレースホルダー 15" descr="テキスト, 地図 が含まれている画像&#10;&#10;非常に高い精度で生成された説明">
            <a:extLst>
              <a:ext uri="{FF2B5EF4-FFF2-40B4-BE49-F238E27FC236}">
                <a16:creationId xmlns:a16="http://schemas.microsoft.com/office/drawing/2014/main" id="{E6711C45-A7A1-4218-A2A2-D94F6FC3649F}"/>
              </a:ext>
            </a:extLst>
          </p:cNvPr>
          <p:cNvPicPr>
            <a:picLocks noGrp="1" noChangeAspect="1"/>
          </p:cNvPicPr>
          <p:nvPr>
            <p:ph idx="1"/>
          </p:nvPr>
        </p:nvPicPr>
        <p:blipFill>
          <a:blip r:embed="rId5"/>
          <a:stretch>
            <a:fillRect/>
          </a:stretch>
        </p:blipFill>
        <p:spPr>
          <a:xfrm>
            <a:off x="646113" y="3531908"/>
            <a:ext cx="3105150" cy="2045258"/>
          </a:xfrm>
        </p:spPr>
      </p:pic>
      <p:pic>
        <p:nvPicPr>
          <p:cNvPr id="10" name="図 9">
            <a:extLst>
              <a:ext uri="{FF2B5EF4-FFF2-40B4-BE49-F238E27FC236}">
                <a16:creationId xmlns:a16="http://schemas.microsoft.com/office/drawing/2014/main" id="{D14CE21B-4F19-41CA-B60F-2E1EB8F8E1B7}"/>
              </a:ext>
            </a:extLst>
          </p:cNvPr>
          <p:cNvPicPr>
            <a:picLocks noChangeAspect="1"/>
          </p:cNvPicPr>
          <p:nvPr/>
        </p:nvPicPr>
        <p:blipFill>
          <a:blip r:embed="rId6"/>
          <a:stretch>
            <a:fillRect/>
          </a:stretch>
        </p:blipFill>
        <p:spPr>
          <a:xfrm>
            <a:off x="5012439" y="1447799"/>
            <a:ext cx="3286125" cy="2190750"/>
          </a:xfrm>
          <a:prstGeom prst="rect">
            <a:avLst/>
          </a:prstGeom>
        </p:spPr>
      </p:pic>
    </p:spTree>
    <p:extLst>
      <p:ext uri="{BB962C8B-B14F-4D97-AF65-F5344CB8AC3E}">
        <p14:creationId xmlns:p14="http://schemas.microsoft.com/office/powerpoint/2010/main" val="90351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1"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タイトル 1">
            <a:extLst>
              <a:ext uri="{FF2B5EF4-FFF2-40B4-BE49-F238E27FC236}">
                <a16:creationId xmlns:a16="http://schemas.microsoft.com/office/drawing/2014/main" id="{FCD8B42E-54A9-4D7C-90B9-8DDF08BA7B01}"/>
              </a:ext>
            </a:extLst>
          </p:cNvPr>
          <p:cNvSpPr>
            <a:spLocks noGrp="1"/>
          </p:cNvSpPr>
          <p:nvPr>
            <p:ph type="title"/>
          </p:nvPr>
        </p:nvSpPr>
        <p:spPr>
          <a:xfrm>
            <a:off x="1103312" y="452718"/>
            <a:ext cx="8947522" cy="1400530"/>
          </a:xfrm>
        </p:spPr>
        <p:txBody>
          <a:bodyPr anchor="ctr">
            <a:normAutofit/>
          </a:bodyPr>
          <a:lstStyle/>
          <a:p>
            <a:r>
              <a:rPr kumimoji="1" lang="en-US" altLang="ja-JP" dirty="0">
                <a:solidFill>
                  <a:srgbClr val="FFFFFF"/>
                </a:solidFill>
              </a:rPr>
              <a:t>Word </a:t>
            </a:r>
            <a:r>
              <a:rPr lang="en-US" altLang="ja-JP" dirty="0">
                <a:solidFill>
                  <a:srgbClr val="FFFFFF"/>
                </a:solidFill>
              </a:rPr>
              <a:t>Play in </a:t>
            </a:r>
            <a:r>
              <a:rPr lang="en-US" altLang="ja-JP" dirty="0" err="1">
                <a:solidFill>
                  <a:srgbClr val="FFFFFF"/>
                </a:solidFill>
              </a:rPr>
              <a:t>Jeremaiah</a:t>
            </a:r>
            <a:r>
              <a:rPr lang="en-US" altLang="ja-JP" dirty="0">
                <a:solidFill>
                  <a:srgbClr val="FFFFFF"/>
                </a:solidFill>
              </a:rPr>
              <a:t> 1:11,12</a:t>
            </a:r>
            <a:endParaRPr kumimoji="1" lang="ja-JP" altLang="en-US">
              <a:solidFill>
                <a:srgbClr val="FFFFFF"/>
              </a:solidFill>
            </a:endParaRPr>
          </a:p>
        </p:txBody>
      </p:sp>
      <p:sp>
        <p:nvSpPr>
          <p:cNvPr id="3" name="コンテンツ プレースホルダー 2">
            <a:extLst>
              <a:ext uri="{FF2B5EF4-FFF2-40B4-BE49-F238E27FC236}">
                <a16:creationId xmlns:a16="http://schemas.microsoft.com/office/drawing/2014/main" id="{3E396B5B-D736-4880-A2D3-BA9AB947C7D2}"/>
              </a:ext>
            </a:extLst>
          </p:cNvPr>
          <p:cNvSpPr>
            <a:spLocks noGrp="1"/>
          </p:cNvSpPr>
          <p:nvPr>
            <p:ph idx="1"/>
          </p:nvPr>
        </p:nvSpPr>
        <p:spPr>
          <a:xfrm>
            <a:off x="1560513" y="2339311"/>
            <a:ext cx="9334500" cy="4214552"/>
          </a:xfrm>
        </p:spPr>
        <p:txBody>
          <a:bodyPr>
            <a:normAutofit/>
          </a:bodyPr>
          <a:lstStyle/>
          <a:p>
            <a:r>
              <a:rPr lang="en-US" altLang="ja-JP" b="1" dirty="0"/>
              <a:t>Verse 11</a:t>
            </a:r>
          </a:p>
          <a:p>
            <a:pPr marL="0" indent="0">
              <a:buNone/>
            </a:pPr>
            <a:r>
              <a:rPr lang="en-US" altLang="ja-JP" dirty="0"/>
              <a:t>     The word of the LORD came to me: "What do you see, Jeremiah?" </a:t>
            </a:r>
          </a:p>
          <a:p>
            <a:pPr marL="0" indent="0">
              <a:buNone/>
            </a:pPr>
            <a:r>
              <a:rPr lang="en-US" altLang="ja-JP" dirty="0"/>
              <a:t>     "I see the branch of an </a:t>
            </a:r>
            <a:r>
              <a:rPr lang="en-US" altLang="ja-JP" b="1" dirty="0">
                <a:solidFill>
                  <a:schemeClr val="accent5">
                    <a:lumMod val="75000"/>
                  </a:schemeClr>
                </a:solidFill>
              </a:rPr>
              <a:t>almond tree </a:t>
            </a:r>
            <a:r>
              <a:rPr lang="en-US" altLang="ja-JP" dirty="0">
                <a:solidFill>
                  <a:schemeClr val="accent5">
                    <a:lumMod val="75000"/>
                  </a:schemeClr>
                </a:solidFill>
              </a:rPr>
              <a:t>(</a:t>
            </a:r>
            <a:r>
              <a:rPr lang="en-US" altLang="ja-JP" sz="2800" dirty="0" err="1">
                <a:solidFill>
                  <a:schemeClr val="accent5">
                    <a:lumMod val="75000"/>
                  </a:schemeClr>
                </a:solidFill>
                <a:latin typeface="RyobiHebrewA" panose="00000400000000000000" pitchFamily="2" charset="0"/>
              </a:rPr>
              <a:t>dqev</a:t>
            </a:r>
            <a:r>
              <a:rPr lang="en-US" altLang="ja-JP" sz="2800" dirty="0">
                <a:solidFill>
                  <a:schemeClr val="accent5">
                    <a:lumMod val="75000"/>
                  </a:schemeClr>
                </a:solidFill>
                <a:latin typeface="RyobiHebrewA" panose="00000400000000000000" pitchFamily="2" charset="0"/>
              </a:rPr>
              <a:t>’</a:t>
            </a:r>
            <a:r>
              <a:rPr lang="en-US" altLang="ja-JP" dirty="0">
                <a:solidFill>
                  <a:schemeClr val="accent5">
                    <a:lumMod val="75000"/>
                  </a:schemeClr>
                </a:solidFill>
              </a:rPr>
              <a:t>),(</a:t>
            </a:r>
            <a:r>
              <a:rPr lang="en-US" altLang="ja-JP" dirty="0" err="1">
                <a:solidFill>
                  <a:schemeClr val="accent5">
                    <a:lumMod val="75000"/>
                  </a:schemeClr>
                </a:solidFill>
              </a:rPr>
              <a:t>shakeid</a:t>
            </a:r>
            <a:r>
              <a:rPr lang="en-US" altLang="ja-JP" dirty="0">
                <a:solidFill>
                  <a:schemeClr val="accent5">
                    <a:lumMod val="75000"/>
                  </a:schemeClr>
                </a:solidFill>
              </a:rPr>
              <a:t>)"</a:t>
            </a:r>
            <a:r>
              <a:rPr lang="en-US" altLang="ja-JP" dirty="0"/>
              <a:t> I replied.</a:t>
            </a:r>
          </a:p>
          <a:p>
            <a:pPr marL="0" indent="0">
              <a:buNone/>
            </a:pPr>
            <a:endParaRPr lang="en-US" altLang="ja-JP" dirty="0"/>
          </a:p>
          <a:p>
            <a:pPr>
              <a:spcBef>
                <a:spcPts val="0"/>
              </a:spcBef>
            </a:pPr>
            <a:r>
              <a:rPr lang="en-US" altLang="ja-JP" b="1" dirty="0"/>
              <a:t>Verse12</a:t>
            </a:r>
          </a:p>
          <a:p>
            <a:pPr marL="0" indent="0">
              <a:spcBef>
                <a:spcPts val="0"/>
              </a:spcBef>
              <a:buNone/>
            </a:pPr>
            <a:r>
              <a:rPr lang="en-US" altLang="ja-JP" dirty="0"/>
              <a:t>     The LORD said to me, "You have seen correctly, </a:t>
            </a:r>
          </a:p>
          <a:p>
            <a:pPr marL="0" indent="0">
              <a:buNone/>
            </a:pPr>
            <a:r>
              <a:rPr lang="en-US" altLang="ja-JP" dirty="0"/>
              <a:t>      for I am </a:t>
            </a:r>
            <a:r>
              <a:rPr lang="en-US" altLang="ja-JP" b="1" dirty="0">
                <a:solidFill>
                  <a:schemeClr val="accent5">
                    <a:lumMod val="75000"/>
                  </a:schemeClr>
                </a:solidFill>
              </a:rPr>
              <a:t>watching</a:t>
            </a:r>
            <a:r>
              <a:rPr lang="en-US" altLang="ja-JP" dirty="0">
                <a:solidFill>
                  <a:schemeClr val="accent5">
                    <a:lumMod val="75000"/>
                  </a:schemeClr>
                </a:solidFill>
              </a:rPr>
              <a:t> (</a:t>
            </a:r>
            <a:r>
              <a:rPr lang="en-US" altLang="ja-JP" sz="2800" dirty="0" err="1">
                <a:solidFill>
                  <a:schemeClr val="accent5">
                    <a:lumMod val="75000"/>
                  </a:schemeClr>
                </a:solidFill>
                <a:latin typeface="RyobiHebrewA" panose="00000400000000000000" pitchFamily="2" charset="0"/>
              </a:rPr>
              <a:t>dqevo</a:t>
            </a:r>
            <a:r>
              <a:rPr lang="en-US" altLang="ja-JP" dirty="0">
                <a:solidFill>
                  <a:schemeClr val="accent5">
                    <a:lumMod val="75000"/>
                  </a:schemeClr>
                </a:solidFill>
              </a:rPr>
              <a:t>)(</a:t>
            </a:r>
            <a:r>
              <a:rPr lang="en-US" altLang="ja-JP" dirty="0" err="1">
                <a:solidFill>
                  <a:schemeClr val="accent5">
                    <a:lumMod val="75000"/>
                  </a:schemeClr>
                </a:solidFill>
              </a:rPr>
              <a:t>shokeid</a:t>
            </a:r>
            <a:r>
              <a:rPr lang="en-US" altLang="ja-JP" dirty="0">
                <a:solidFill>
                  <a:schemeClr val="accent5">
                    <a:lumMod val="75000"/>
                  </a:schemeClr>
                </a:solidFill>
              </a:rPr>
              <a:t>) </a:t>
            </a:r>
            <a:r>
              <a:rPr lang="en-US" altLang="ja-JP" dirty="0"/>
              <a:t>to see that my word is fulfilled."</a:t>
            </a:r>
          </a:p>
          <a:p>
            <a:r>
              <a:rPr lang="en-US" altLang="ja-JP" dirty="0">
                <a:solidFill>
                  <a:srgbClr val="FF0000"/>
                </a:solidFill>
              </a:rPr>
              <a:t>The Hebrew for &lt;watching&gt; sounds like the Hebrew for &lt;almond tree.&gt;</a:t>
            </a:r>
          </a:p>
        </p:txBody>
      </p:sp>
    </p:spTree>
    <p:extLst>
      <p:ext uri="{BB962C8B-B14F-4D97-AF65-F5344CB8AC3E}">
        <p14:creationId xmlns:p14="http://schemas.microsoft.com/office/powerpoint/2010/main" val="7036442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38" name="コンテンツ プレースホルダー 13">
            <a:extLst>
              <a:ext uri="{FF2B5EF4-FFF2-40B4-BE49-F238E27FC236}">
                <a16:creationId xmlns:a16="http://schemas.microsoft.com/office/drawing/2014/main" id="{10A24530-4A75-4621-83E8-4193AD6203A2}"/>
              </a:ext>
            </a:extLst>
          </p:cNvPr>
          <p:cNvPicPr>
            <a:picLocks noChangeAspect="1"/>
          </p:cNvPicPr>
          <p:nvPr/>
        </p:nvPicPr>
        <p:blipFill rotWithShape="1">
          <a:blip r:embed="rId3"/>
          <a:srcRect r="18343" b="-1"/>
          <a:stretch/>
        </p:blipFill>
        <p:spPr>
          <a:xfrm>
            <a:off x="8135262" y="3482340"/>
            <a:ext cx="3409037" cy="2765825"/>
          </a:xfrm>
          <a:prstGeom prst="rect">
            <a:avLst/>
          </a:prstGeom>
          <a:effectLst>
            <a:outerShdw blurRad="50800" dist="38100" dir="5400000" algn="t" rotWithShape="0">
              <a:prstClr val="black">
                <a:alpha val="43000"/>
              </a:prstClr>
            </a:outerShdw>
          </a:effectLst>
        </p:spPr>
      </p:pic>
      <p:pic>
        <p:nvPicPr>
          <p:cNvPr id="13" name="図 12">
            <a:extLst>
              <a:ext uri="{FF2B5EF4-FFF2-40B4-BE49-F238E27FC236}">
                <a16:creationId xmlns:a16="http://schemas.microsoft.com/office/drawing/2014/main" id="{1D1FE3BA-D155-4B78-A99E-544168EFE017}"/>
              </a:ext>
            </a:extLst>
          </p:cNvPr>
          <p:cNvPicPr>
            <a:picLocks noChangeAspect="1"/>
          </p:cNvPicPr>
          <p:nvPr/>
        </p:nvPicPr>
        <p:blipFill rotWithShape="1">
          <a:blip r:embed="rId4"/>
          <a:srcRect r="5" b="3411"/>
          <a:stretch/>
        </p:blipFill>
        <p:spPr>
          <a:xfrm>
            <a:off x="8135262" y="609602"/>
            <a:ext cx="3409037" cy="2766058"/>
          </a:xfrm>
          <a:prstGeom prst="rect">
            <a:avLst/>
          </a:prstGeom>
          <a:effectLst>
            <a:outerShdw blurRad="50800" dist="38100" dir="5400000" algn="t" rotWithShape="0">
              <a:prstClr val="black">
                <a:alpha val="43000"/>
              </a:prstClr>
            </a:outerShdw>
          </a:effectLst>
        </p:spPr>
      </p:pic>
      <p:sp>
        <p:nvSpPr>
          <p:cNvPr id="43" name="Rectangle 42">
            <a:extLst>
              <a:ext uri="{FF2B5EF4-FFF2-40B4-BE49-F238E27FC236}">
                <a16:creationId xmlns:a16="http://schemas.microsoft.com/office/drawing/2014/main" id="{6B41991E-FEAE-49BB-BDDD-80639BB61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 name="図 16">
            <a:extLst>
              <a:ext uri="{FF2B5EF4-FFF2-40B4-BE49-F238E27FC236}">
                <a16:creationId xmlns:a16="http://schemas.microsoft.com/office/drawing/2014/main" id="{BD8F7341-CCFD-4C23-B0CE-8874E928F39F}"/>
              </a:ext>
            </a:extLst>
          </p:cNvPr>
          <p:cNvPicPr>
            <a:picLocks noChangeAspect="1"/>
          </p:cNvPicPr>
          <p:nvPr/>
        </p:nvPicPr>
        <p:blipFill rotWithShape="1">
          <a:blip r:embed="rId5"/>
          <a:srcRect l="18343" r="-1" b="-1"/>
          <a:stretch/>
        </p:blipFill>
        <p:spPr>
          <a:xfrm>
            <a:off x="4613644" y="3482340"/>
            <a:ext cx="3409037" cy="2765825"/>
          </a:xfrm>
          <a:prstGeom prst="rect">
            <a:avLst/>
          </a:prstGeom>
          <a:effectLst>
            <a:outerShdw blurRad="50800" dist="38100" dir="5400000" algn="t" rotWithShape="0">
              <a:prstClr val="black">
                <a:alpha val="43000"/>
              </a:prstClr>
            </a:outerShdw>
          </a:effectLst>
        </p:spPr>
      </p:pic>
      <p:pic>
        <p:nvPicPr>
          <p:cNvPr id="35" name="Picture 2" descr="armond tree ã«å¯¾ããç»åçµæ">
            <a:extLst>
              <a:ext uri="{FF2B5EF4-FFF2-40B4-BE49-F238E27FC236}">
                <a16:creationId xmlns:a16="http://schemas.microsoft.com/office/drawing/2014/main" id="{95D2CC85-C370-4AF8-84E2-5E7641B1BA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350"/>
          <a:stretch/>
        </p:blipFill>
        <p:spPr bwMode="auto">
          <a:xfrm>
            <a:off x="4613643" y="609601"/>
            <a:ext cx="3409037" cy="2766058"/>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6E5C5E4-D07B-402E-B510-17EADE27A5D8}"/>
              </a:ext>
            </a:extLst>
          </p:cNvPr>
          <p:cNvSpPr>
            <a:spLocks noGrp="1"/>
          </p:cNvSpPr>
          <p:nvPr>
            <p:ph type="title"/>
          </p:nvPr>
        </p:nvSpPr>
        <p:spPr>
          <a:xfrm>
            <a:off x="646111" y="609601"/>
            <a:ext cx="3325731" cy="1675975"/>
          </a:xfrm>
        </p:spPr>
        <p:txBody>
          <a:bodyPr>
            <a:normAutofit/>
          </a:bodyPr>
          <a:lstStyle/>
          <a:p>
            <a:pPr>
              <a:lnSpc>
                <a:spcPct val="90000"/>
              </a:lnSpc>
            </a:pPr>
            <a:r>
              <a:rPr lang="en-US" altLang="ja-JP" sz="2300" dirty="0"/>
              <a:t>The background of  word play in verses 11,12 and connection with verse 5</a:t>
            </a:r>
            <a:endParaRPr kumimoji="1" lang="ja-JP" altLang="en-US" sz="2300"/>
          </a:p>
        </p:txBody>
      </p:sp>
      <p:pic>
        <p:nvPicPr>
          <p:cNvPr id="19" name="コンテンツ プレースホルダー 18" descr="テキスト が含まれている画像&#10;&#10;高い精度で生成された説明">
            <a:extLst>
              <a:ext uri="{FF2B5EF4-FFF2-40B4-BE49-F238E27FC236}">
                <a16:creationId xmlns:a16="http://schemas.microsoft.com/office/drawing/2014/main" id="{FD866342-2219-41F4-8A8D-5E91B4D8C2D5}"/>
              </a:ext>
            </a:extLst>
          </p:cNvPr>
          <p:cNvPicPr>
            <a:picLocks noGrp="1" noChangeAspect="1"/>
          </p:cNvPicPr>
          <p:nvPr>
            <p:ph idx="1"/>
          </p:nvPr>
        </p:nvPicPr>
        <p:blipFill>
          <a:blip r:embed="rId7"/>
          <a:stretch>
            <a:fillRect/>
          </a:stretch>
        </p:blipFill>
        <p:spPr>
          <a:xfrm>
            <a:off x="796417" y="2151929"/>
            <a:ext cx="2478798" cy="4195178"/>
          </a:xfrm>
        </p:spPr>
      </p:pic>
    </p:spTree>
    <p:extLst>
      <p:ext uri="{BB962C8B-B14F-4D97-AF65-F5344CB8AC3E}">
        <p14:creationId xmlns:p14="http://schemas.microsoft.com/office/powerpoint/2010/main" val="32777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9D8306D-DBC3-4CE1-906B-ADFE043E0949}"/>
              </a:ext>
            </a:extLst>
          </p:cNvPr>
          <p:cNvPicPr>
            <a:picLocks noChangeAspect="1"/>
          </p:cNvPicPr>
          <p:nvPr/>
        </p:nvPicPr>
        <p:blipFill rotWithShape="1">
          <a:blip r:embed="rId3"/>
          <a:srcRect t="22081" r="-4" b="10593"/>
          <a:stretch/>
        </p:blipFill>
        <p:spPr>
          <a:xfrm>
            <a:off x="7554138" y="609137"/>
            <a:ext cx="3990161" cy="2014730"/>
          </a:xfrm>
          <a:prstGeom prst="rect">
            <a:avLst/>
          </a:prstGeom>
          <a:effectLst>
            <a:outerShdw blurRad="50800" dist="38100" dir="5400000" algn="t" rotWithShape="0">
              <a:prstClr val="black">
                <a:alpha val="43000"/>
              </a:prstClr>
            </a:outerShdw>
          </a:effectLst>
        </p:spPr>
      </p:pic>
      <p:sp>
        <p:nvSpPr>
          <p:cNvPr id="40" name="Rectangle 39">
            <a:extLst>
              <a:ext uri="{FF2B5EF4-FFF2-40B4-BE49-F238E27FC236}">
                <a16:creationId xmlns:a16="http://schemas.microsoft.com/office/drawing/2014/main" id="{B7AFEE90-1084-4A07-B557-E91365DF3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図 5" descr="人, 屋外, 地面 が含まれている画像&#10;&#10;高い精度で生成された説明">
            <a:extLst>
              <a:ext uri="{FF2B5EF4-FFF2-40B4-BE49-F238E27FC236}">
                <a16:creationId xmlns:a16="http://schemas.microsoft.com/office/drawing/2014/main" id="{2D3556C8-EF17-4A2F-8570-5B0C69443256}"/>
              </a:ext>
            </a:extLst>
          </p:cNvPr>
          <p:cNvPicPr>
            <a:picLocks noChangeAspect="1"/>
          </p:cNvPicPr>
          <p:nvPr/>
        </p:nvPicPr>
        <p:blipFill rotWithShape="1">
          <a:blip r:embed="rId4"/>
          <a:srcRect l="7256" r="7764" b="-1"/>
          <a:stretch/>
        </p:blipFill>
        <p:spPr>
          <a:xfrm>
            <a:off x="7554138" y="2730548"/>
            <a:ext cx="3990161" cy="3517850"/>
          </a:xfrm>
          <a:prstGeom prst="rect">
            <a:avLst/>
          </a:prstGeom>
          <a:effectLst>
            <a:outerShdw blurRad="50800" dist="38100" dir="5400000" algn="t" rotWithShape="0">
              <a:prstClr val="black">
                <a:alpha val="43000"/>
              </a:prstClr>
            </a:outerShdw>
          </a:effectLst>
        </p:spPr>
      </p:pic>
      <p:sp>
        <p:nvSpPr>
          <p:cNvPr id="2" name="タイトル 1">
            <a:extLst>
              <a:ext uri="{FF2B5EF4-FFF2-40B4-BE49-F238E27FC236}">
                <a16:creationId xmlns:a16="http://schemas.microsoft.com/office/drawing/2014/main" id="{095B5697-861C-4CF2-AA68-EE1CD27C0FA2}"/>
              </a:ext>
            </a:extLst>
          </p:cNvPr>
          <p:cNvSpPr>
            <a:spLocks noGrp="1"/>
          </p:cNvSpPr>
          <p:nvPr>
            <p:ph type="title"/>
          </p:nvPr>
        </p:nvSpPr>
        <p:spPr>
          <a:xfrm>
            <a:off x="646111" y="609602"/>
            <a:ext cx="6635838" cy="795250"/>
          </a:xfrm>
        </p:spPr>
        <p:txBody>
          <a:bodyPr>
            <a:normAutofit/>
          </a:bodyPr>
          <a:lstStyle/>
          <a:p>
            <a:r>
              <a:rPr lang="en-US" altLang="ja-JP" sz="3600" b="1" dirty="0"/>
              <a:t>The Word Play is preaching</a:t>
            </a:r>
            <a:endParaRPr kumimoji="1" lang="ja-JP" altLang="en-US" sz="3600" b="1" dirty="0"/>
          </a:p>
        </p:txBody>
      </p:sp>
      <p:sp>
        <p:nvSpPr>
          <p:cNvPr id="3" name="コンテンツ プレースホルダー 2">
            <a:extLst>
              <a:ext uri="{FF2B5EF4-FFF2-40B4-BE49-F238E27FC236}">
                <a16:creationId xmlns:a16="http://schemas.microsoft.com/office/drawing/2014/main" id="{68BCDD4D-1765-46FE-B339-A9FE4B6B0717}"/>
              </a:ext>
            </a:extLst>
          </p:cNvPr>
          <p:cNvSpPr>
            <a:spLocks noGrp="1"/>
          </p:cNvSpPr>
          <p:nvPr>
            <p:ph idx="1"/>
          </p:nvPr>
        </p:nvSpPr>
        <p:spPr>
          <a:xfrm>
            <a:off x="475920" y="1571103"/>
            <a:ext cx="6635838" cy="4677295"/>
          </a:xfrm>
        </p:spPr>
        <p:txBody>
          <a:bodyPr>
            <a:noAutofit/>
          </a:bodyPr>
          <a:lstStyle/>
          <a:p>
            <a:r>
              <a:rPr lang="en-US" altLang="ja-JP" sz="2400" b="1" dirty="0"/>
              <a:t>God has watched like an almond tree from before Jeremiah was born and appointed him as a Prophet.</a:t>
            </a:r>
          </a:p>
          <a:p>
            <a:endParaRPr lang="en-US" altLang="ja-JP" sz="2400" b="1" dirty="0"/>
          </a:p>
          <a:p>
            <a:r>
              <a:rPr lang="en-US" altLang="ja-JP" sz="2400" b="1" dirty="0"/>
              <a:t>God’s word encourages Jeremiah who is is involved in a very tough ministry just before the destruction of Jerusalem.</a:t>
            </a:r>
          </a:p>
          <a:p>
            <a:endParaRPr lang="en-US" altLang="ja-JP" sz="2400" b="1" dirty="0"/>
          </a:p>
          <a:p>
            <a:r>
              <a:rPr lang="en-US" altLang="ja-JP" sz="2400" b="1" dirty="0"/>
              <a:t>We should know every opportunity and ministry is well planned and prepared by God whether we wee the final outworking of it or not.</a:t>
            </a:r>
            <a:endParaRPr kumimoji="1" lang="ja-JP" altLang="en-US" sz="2400" b="1" dirty="0"/>
          </a:p>
        </p:txBody>
      </p:sp>
    </p:spTree>
    <p:extLst>
      <p:ext uri="{BB962C8B-B14F-4D97-AF65-F5344CB8AC3E}">
        <p14:creationId xmlns:p14="http://schemas.microsoft.com/office/powerpoint/2010/main" val="31896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01.png"/>
          <p:cNvPicPr>
            <a:picLocks noChangeAspect="1"/>
          </p:cNvPicPr>
          <p:nvPr/>
        </p:nvPicPr>
        <p:blipFill>
          <a:blip r:embed="rId3" cstate="print"/>
          <a:stretch>
            <a:fillRect/>
          </a:stretch>
        </p:blipFill>
        <p:spPr>
          <a:xfrm>
            <a:off x="1921592" y="688132"/>
            <a:ext cx="8236408" cy="6184192"/>
          </a:xfrm>
          <a:prstGeom prst="rect">
            <a:avLst/>
          </a:prstGeom>
        </p:spPr>
      </p:pic>
      <p:sp>
        <p:nvSpPr>
          <p:cNvPr id="5" name="タイトル 4"/>
          <p:cNvSpPr>
            <a:spLocks noGrp="1"/>
          </p:cNvSpPr>
          <p:nvPr>
            <p:ph type="title"/>
          </p:nvPr>
        </p:nvSpPr>
        <p:spPr>
          <a:xfrm>
            <a:off x="2034000" y="116632"/>
            <a:ext cx="8064896" cy="1143000"/>
          </a:xfrm>
        </p:spPr>
        <p:txBody>
          <a:bodyPr>
            <a:normAutofit/>
          </a:bodyPr>
          <a:lstStyle/>
          <a:p>
            <a:pPr algn="ctr"/>
            <a:r>
              <a:rPr lang="en-US" altLang="ja-JP" sz="3200" dirty="0"/>
              <a:t>WELCOME TO FUTAKO TAMAGAWA</a:t>
            </a:r>
            <a:endParaRPr lang="ja-JP" altLang="en-US" sz="3200" dirty="0"/>
          </a:p>
        </p:txBody>
      </p:sp>
      <p:sp>
        <p:nvSpPr>
          <p:cNvPr id="6" name="テキスト ボックス 5"/>
          <p:cNvSpPr txBox="1"/>
          <p:nvPr/>
        </p:nvSpPr>
        <p:spPr>
          <a:xfrm>
            <a:off x="6948374" y="688132"/>
            <a:ext cx="2952328" cy="738664"/>
          </a:xfrm>
          <a:prstGeom prst="rect">
            <a:avLst/>
          </a:prstGeom>
          <a:solidFill>
            <a:schemeClr val="tx1"/>
          </a:solidFill>
        </p:spPr>
        <p:txBody>
          <a:bodyPr wrap="square" rtlCol="0">
            <a:spAutoFit/>
          </a:bodyPr>
          <a:lstStyle/>
          <a:p>
            <a:r>
              <a:rPr kumimoji="1" lang="en-US" altLang="ja-JP" sz="1400" dirty="0">
                <a:solidFill>
                  <a:schemeClr val="bg1"/>
                </a:solidFill>
              </a:rPr>
              <a:t>Kanagawa Science Park</a:t>
            </a:r>
          </a:p>
          <a:p>
            <a:r>
              <a:rPr lang="en-US" altLang="ja-JP" sz="1400" dirty="0">
                <a:solidFill>
                  <a:schemeClr val="bg1"/>
                </a:solidFill>
              </a:rPr>
              <a:t>(Technological Company Region)</a:t>
            </a:r>
            <a:endParaRPr kumimoji="1" lang="ja-JP" altLang="en-US" sz="1400" dirty="0">
              <a:solidFill>
                <a:schemeClr val="bg1"/>
              </a:solidFill>
            </a:endParaRPr>
          </a:p>
        </p:txBody>
      </p:sp>
      <p:sp>
        <p:nvSpPr>
          <p:cNvPr id="7" name="下矢印 6"/>
          <p:cNvSpPr/>
          <p:nvPr/>
        </p:nvSpPr>
        <p:spPr>
          <a:xfrm rot="3332125" flipH="1">
            <a:off x="6596911" y="1085334"/>
            <a:ext cx="270133" cy="3679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直方体 2"/>
          <p:cNvSpPr/>
          <p:nvPr/>
        </p:nvSpPr>
        <p:spPr>
          <a:xfrm>
            <a:off x="5890137" y="3741912"/>
            <a:ext cx="841840" cy="851184"/>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47928" y="4678732"/>
            <a:ext cx="1800200" cy="523220"/>
          </a:xfrm>
          <a:prstGeom prst="rect">
            <a:avLst/>
          </a:prstGeom>
          <a:solidFill>
            <a:schemeClr val="tx1"/>
          </a:solidFill>
        </p:spPr>
        <p:txBody>
          <a:bodyPr wrap="square" rtlCol="0">
            <a:spAutoFit/>
          </a:bodyPr>
          <a:lstStyle/>
          <a:p>
            <a:r>
              <a:rPr kumimoji="1" lang="en-US" altLang="ja-JP" sz="1400" dirty="0" err="1">
                <a:solidFill>
                  <a:schemeClr val="bg1"/>
                </a:solidFill>
              </a:rPr>
              <a:t>Rakuten</a:t>
            </a:r>
            <a:r>
              <a:rPr kumimoji="1" lang="en-US" altLang="ja-JP" sz="1400" dirty="0">
                <a:solidFill>
                  <a:schemeClr val="bg1"/>
                </a:solidFill>
              </a:rPr>
              <a:t> </a:t>
            </a:r>
            <a:r>
              <a:rPr kumimoji="1" lang="en-US" altLang="ja-JP" sz="1400" dirty="0" err="1">
                <a:solidFill>
                  <a:schemeClr val="bg1"/>
                </a:solidFill>
              </a:rPr>
              <a:t>Co.Ltd</a:t>
            </a:r>
            <a:r>
              <a:rPr kumimoji="1" lang="en-US" altLang="ja-JP" sz="1400" dirty="0">
                <a:solidFill>
                  <a:schemeClr val="bg1"/>
                </a:solidFill>
              </a:rPr>
              <a:t>. HQ</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561F99E-5067-4B8C-8E4B-C9B16A4FB421}"/>
              </a:ext>
            </a:extLst>
          </p:cNvPr>
          <p:cNvSpPr>
            <a:spLocks noGrp="1"/>
          </p:cNvSpPr>
          <p:nvPr>
            <p:ph type="title"/>
          </p:nvPr>
        </p:nvSpPr>
        <p:spPr>
          <a:xfrm>
            <a:off x="643855" y="1447800"/>
            <a:ext cx="3108626" cy="4572000"/>
          </a:xfrm>
        </p:spPr>
        <p:txBody>
          <a:bodyPr anchor="ctr">
            <a:normAutofit/>
          </a:bodyPr>
          <a:lstStyle/>
          <a:p>
            <a:pPr>
              <a:lnSpc>
                <a:spcPct val="90000"/>
              </a:lnSpc>
            </a:pPr>
            <a:r>
              <a:rPr kumimoji="1" lang="en-US" altLang="ja-JP" sz="3200" b="1" dirty="0">
                <a:solidFill>
                  <a:srgbClr val="F2F2F2"/>
                </a:solidFill>
              </a:rPr>
              <a:t>Conclusions </a:t>
            </a:r>
            <a:br>
              <a:rPr kumimoji="1" lang="en-US" altLang="ja-JP" sz="2700" b="1" dirty="0">
                <a:solidFill>
                  <a:srgbClr val="F2F2F2"/>
                </a:solidFill>
              </a:rPr>
            </a:br>
            <a:br>
              <a:rPr kumimoji="1" lang="en-US" altLang="ja-JP" sz="2700" dirty="0">
                <a:solidFill>
                  <a:srgbClr val="F2F2F2"/>
                </a:solidFill>
              </a:rPr>
            </a:br>
            <a:r>
              <a:rPr lang="en-US" altLang="ja-JP" sz="2700" dirty="0">
                <a:solidFill>
                  <a:srgbClr val="F2F2F2"/>
                </a:solidFill>
              </a:rPr>
              <a:t>We welcome various missionary candidates who will take up the challenge of tough ministry in Japan.</a:t>
            </a:r>
            <a:br>
              <a:rPr lang="en-US" altLang="ja-JP" sz="2700" dirty="0">
                <a:solidFill>
                  <a:srgbClr val="F2F2F2"/>
                </a:solidFill>
              </a:rPr>
            </a:br>
            <a:endParaRPr kumimoji="1" lang="ja-JP" altLang="en-US" sz="2700" dirty="0">
              <a:solidFill>
                <a:srgbClr val="F2F2F2"/>
              </a:solidFill>
            </a:endParaRPr>
          </a:p>
        </p:txBody>
      </p:sp>
      <p:sp>
        <p:nvSpPr>
          <p:cNvPr id="84" name="Freeform: Shape 83">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88" name="Rectangle 87">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3" name="コンテンツ プレースホルダー 2">
            <a:extLst>
              <a:ext uri="{FF2B5EF4-FFF2-40B4-BE49-F238E27FC236}">
                <a16:creationId xmlns:a16="http://schemas.microsoft.com/office/drawing/2014/main" id="{9C329C42-BDED-40E7-BEF7-0763A9C40D33}"/>
              </a:ext>
            </a:extLst>
          </p:cNvPr>
          <p:cNvGraphicFramePr/>
          <p:nvPr>
            <p:extLst>
              <p:ext uri="{D42A27DB-BD31-4B8C-83A1-F6EECF244321}">
                <p14:modId xmlns:p14="http://schemas.microsoft.com/office/powerpoint/2010/main" val="2295900641"/>
              </p:ext>
            </p:extLst>
          </p:nvPr>
        </p:nvGraphicFramePr>
        <p:xfrm>
          <a:off x="4720782" y="1447800"/>
          <a:ext cx="721721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94739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Shape 15">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2" name="タイトル 1">
            <a:extLst>
              <a:ext uri="{FF2B5EF4-FFF2-40B4-BE49-F238E27FC236}">
                <a16:creationId xmlns:a16="http://schemas.microsoft.com/office/drawing/2014/main" id="{9EB83A2E-4939-4443-9E60-40FD6E1DFCEC}"/>
              </a:ext>
            </a:extLst>
          </p:cNvPr>
          <p:cNvSpPr>
            <a:spLocks noGrp="1"/>
          </p:cNvSpPr>
          <p:nvPr>
            <p:ph type="title"/>
          </p:nvPr>
        </p:nvSpPr>
        <p:spPr>
          <a:xfrm>
            <a:off x="648930" y="629267"/>
            <a:ext cx="9252154" cy="1016654"/>
          </a:xfrm>
        </p:spPr>
        <p:txBody>
          <a:bodyPr>
            <a:normAutofit/>
          </a:bodyPr>
          <a:lstStyle/>
          <a:p>
            <a:pPr>
              <a:lnSpc>
                <a:spcPct val="90000"/>
              </a:lnSpc>
            </a:pPr>
            <a:r>
              <a:rPr kumimoji="1" lang="en-US" altLang="ja-JP" sz="3300" dirty="0">
                <a:solidFill>
                  <a:srgbClr val="EBEBEB"/>
                </a:solidFill>
              </a:rPr>
              <a:t>We represent the ministry in Japan.</a:t>
            </a:r>
            <a:br>
              <a:rPr kumimoji="1" lang="en-US" altLang="ja-JP" sz="3300" dirty="0">
                <a:solidFill>
                  <a:srgbClr val="EBEBEB"/>
                </a:solidFill>
              </a:rPr>
            </a:br>
            <a:r>
              <a:rPr kumimoji="1" lang="en-US" altLang="ja-JP" sz="3300" dirty="0">
                <a:solidFill>
                  <a:srgbClr val="EBEBEB"/>
                </a:solidFill>
              </a:rPr>
              <a:t>But it is not an easy ministry!</a:t>
            </a:r>
            <a:endParaRPr kumimoji="1" lang="ja-JP" altLang="en-US" sz="3300" dirty="0">
              <a:solidFill>
                <a:srgbClr val="EBEBEB"/>
              </a:solidFill>
            </a:endParaRPr>
          </a:p>
        </p:txBody>
      </p:sp>
      <p:graphicFrame>
        <p:nvGraphicFramePr>
          <p:cNvPr id="5" name="コンテンツ プレースホルダー 2">
            <a:extLst>
              <a:ext uri="{FF2B5EF4-FFF2-40B4-BE49-F238E27FC236}">
                <a16:creationId xmlns:a16="http://schemas.microsoft.com/office/drawing/2014/main" id="{4D80FCAA-BE91-4121-B175-EFB1400D5BC5}"/>
              </a:ext>
            </a:extLst>
          </p:cNvPr>
          <p:cNvGraphicFramePr>
            <a:graphicFrameLocks noGrp="1"/>
          </p:cNvGraphicFramePr>
          <p:nvPr>
            <p:ph idx="1"/>
            <p:extLst>
              <p:ext uri="{D42A27DB-BD31-4B8C-83A1-F6EECF244321}">
                <p14:modId xmlns:p14="http://schemas.microsoft.com/office/powerpoint/2010/main" val="3816514112"/>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4430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8324B03A-A36E-4FFD-87EA-D1FBEF92D079}"/>
              </a:ext>
            </a:extLst>
          </p:cNvPr>
          <p:cNvGraphicFramePr>
            <a:graphicFrameLocks/>
          </p:cNvGraphicFramePr>
          <p:nvPr>
            <p:extLst>
              <p:ext uri="{D42A27DB-BD31-4B8C-83A1-F6EECF244321}">
                <p14:modId xmlns:p14="http://schemas.microsoft.com/office/powerpoint/2010/main" val="3575340540"/>
              </p:ext>
            </p:extLst>
          </p:nvPr>
        </p:nvGraphicFramePr>
        <p:xfrm>
          <a:off x="1524000" y="1077913"/>
          <a:ext cx="9144000" cy="5734050"/>
        </p:xfrm>
        <a:graphic>
          <a:graphicData uri="http://schemas.openxmlformats.org/drawingml/2006/chart">
            <c:chart xmlns:c="http://schemas.openxmlformats.org/drawingml/2006/chart" xmlns:r="http://schemas.openxmlformats.org/officeDocument/2006/relationships" r:id="rId2"/>
          </a:graphicData>
        </a:graphic>
      </p:graphicFrame>
      <p:sp>
        <p:nvSpPr>
          <p:cNvPr id="8195" name="タイトル 16">
            <a:extLst>
              <a:ext uri="{FF2B5EF4-FFF2-40B4-BE49-F238E27FC236}">
                <a16:creationId xmlns:a16="http://schemas.microsoft.com/office/drawing/2014/main" id="{31AB6230-1856-439B-BCF5-34580C07235B}"/>
              </a:ext>
            </a:extLst>
          </p:cNvPr>
          <p:cNvSpPr>
            <a:spLocks noGrp="1" noChangeArrowheads="1"/>
          </p:cNvSpPr>
          <p:nvPr>
            <p:ph type="title"/>
          </p:nvPr>
        </p:nvSpPr>
        <p:spPr>
          <a:xfrm>
            <a:off x="1981200" y="82551"/>
            <a:ext cx="8229600" cy="898525"/>
          </a:xfrm>
        </p:spPr>
        <p:txBody>
          <a:bodyPr/>
          <a:lstStyle/>
          <a:p>
            <a:pPr algn="ctr"/>
            <a:r>
              <a:rPr lang="en-US" altLang="ja-JP" sz="3200" b="1" dirty="0"/>
              <a:t>Historical View</a:t>
            </a:r>
            <a:r>
              <a:rPr lang="ja-JP" altLang="en-US" sz="3200" b="1" dirty="0"/>
              <a:t> </a:t>
            </a:r>
            <a:r>
              <a:rPr lang="en-US" altLang="ja-JP" sz="3200" b="1" dirty="0"/>
              <a:t>(1)</a:t>
            </a:r>
            <a:br>
              <a:rPr lang="en-US" altLang="ja-JP" sz="3200" dirty="0"/>
            </a:br>
            <a:r>
              <a:rPr lang="en-US" altLang="ja-JP" sz="2400" dirty="0"/>
              <a:t>Changes in the Number of Christian Followers in Japan</a:t>
            </a:r>
            <a:endParaRPr lang="ja-JP" altLang="en-US" sz="3600" dirty="0"/>
          </a:p>
        </p:txBody>
      </p:sp>
      <p:sp>
        <p:nvSpPr>
          <p:cNvPr id="12" name="テキスト ボックス 1">
            <a:extLst>
              <a:ext uri="{FF2B5EF4-FFF2-40B4-BE49-F238E27FC236}">
                <a16:creationId xmlns:a16="http://schemas.microsoft.com/office/drawing/2014/main" id="{7AE8542B-BF30-440B-A757-C794F9D5CF50}"/>
              </a:ext>
            </a:extLst>
          </p:cNvPr>
          <p:cNvSpPr txBox="1">
            <a:spLocks noChangeArrowheads="1"/>
          </p:cNvSpPr>
          <p:nvPr/>
        </p:nvSpPr>
        <p:spPr bwMode="auto">
          <a:xfrm>
            <a:off x="7468202" y="2102109"/>
            <a:ext cx="1077152" cy="2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t>Protestant</a:t>
            </a:r>
            <a:endParaRPr lang="ja-JP" altLang="en-US" sz="1400" dirty="0"/>
          </a:p>
        </p:txBody>
      </p:sp>
      <p:sp>
        <p:nvSpPr>
          <p:cNvPr id="13" name="テキスト ボックス 1">
            <a:extLst>
              <a:ext uri="{FF2B5EF4-FFF2-40B4-BE49-F238E27FC236}">
                <a16:creationId xmlns:a16="http://schemas.microsoft.com/office/drawing/2014/main" id="{4993AD02-5A12-43E0-9893-FE1F7CF8EBD2}"/>
              </a:ext>
            </a:extLst>
          </p:cNvPr>
          <p:cNvSpPr txBox="1">
            <a:spLocks noChangeArrowheads="1"/>
          </p:cNvSpPr>
          <p:nvPr/>
        </p:nvSpPr>
        <p:spPr bwMode="auto">
          <a:xfrm>
            <a:off x="8217566" y="3033386"/>
            <a:ext cx="1085014" cy="26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t>Catholic</a:t>
            </a:r>
            <a:endParaRPr lang="ja-JP" altLang="en-US" sz="1100" dirty="0"/>
          </a:p>
        </p:txBody>
      </p:sp>
      <p:sp>
        <p:nvSpPr>
          <p:cNvPr id="14" name="テキスト ボックス 1">
            <a:extLst>
              <a:ext uri="{FF2B5EF4-FFF2-40B4-BE49-F238E27FC236}">
                <a16:creationId xmlns:a16="http://schemas.microsoft.com/office/drawing/2014/main" id="{5B077BCE-285E-4063-B88F-9B87243E246C}"/>
              </a:ext>
            </a:extLst>
          </p:cNvPr>
          <p:cNvSpPr txBox="1">
            <a:spLocks noChangeArrowheads="1"/>
          </p:cNvSpPr>
          <p:nvPr/>
        </p:nvSpPr>
        <p:spPr bwMode="auto">
          <a:xfrm>
            <a:off x="8623137" y="5186064"/>
            <a:ext cx="1092877" cy="2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t>Orthodox</a:t>
            </a:r>
            <a:endParaRPr lang="ja-JP" altLang="en-US" sz="1100" dirty="0"/>
          </a:p>
        </p:txBody>
      </p:sp>
      <p:sp>
        <p:nvSpPr>
          <p:cNvPr id="15" name="テキスト ボックス 1">
            <a:extLst>
              <a:ext uri="{FF2B5EF4-FFF2-40B4-BE49-F238E27FC236}">
                <a16:creationId xmlns:a16="http://schemas.microsoft.com/office/drawing/2014/main" id="{23DDD1F9-E3E3-46F6-B6D6-7F558E6AA371}"/>
              </a:ext>
            </a:extLst>
          </p:cNvPr>
          <p:cNvSpPr txBox="1"/>
          <p:nvPr/>
        </p:nvSpPr>
        <p:spPr bwMode="auto">
          <a:xfrm>
            <a:off x="6317673" y="4708525"/>
            <a:ext cx="3398341" cy="273050"/>
          </a:xfrm>
          <a:prstGeom prst="rect">
            <a:avLst/>
          </a:prstGeom>
          <a:ln>
            <a:noFill/>
          </a:ln>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400" b="1" kern="0" dirty="0">
                <a:latin typeface="Calibri" panose="020F0502020204030204"/>
              </a:rPr>
              <a:t>Population Ratio</a:t>
            </a:r>
            <a:r>
              <a:rPr lang="ja-JP" altLang="en-US" sz="1400" b="1" kern="0" dirty="0">
                <a:latin typeface="Calibri" panose="020F0502020204030204"/>
              </a:rPr>
              <a:t>％</a:t>
            </a:r>
            <a:r>
              <a:rPr lang="ja-JP" altLang="en-US" sz="1400" dirty="0">
                <a:latin typeface="+mj-ea"/>
              </a:rPr>
              <a:t> </a:t>
            </a:r>
            <a:r>
              <a:rPr lang="en-US" altLang="ja-JP" sz="1400" dirty="0">
                <a:latin typeface="+mj-ea"/>
              </a:rPr>
              <a:t>=0.78</a:t>
            </a:r>
            <a:r>
              <a:rPr lang="ja-JP" altLang="en-US" sz="1400" dirty="0">
                <a:latin typeface="+mj-ea"/>
              </a:rPr>
              <a:t>％（</a:t>
            </a:r>
            <a:r>
              <a:rPr lang="en-US" altLang="ja-JP" sz="1400" dirty="0">
                <a:latin typeface="+mj-ea"/>
              </a:rPr>
              <a:t>2018)</a:t>
            </a:r>
            <a:endParaRPr lang="ja-JP" altLang="en-US" sz="1400" b="1" kern="0" dirty="0">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1">
            <a:extLst>
              <a:ext uri="{FF2B5EF4-FFF2-40B4-BE49-F238E27FC236}">
                <a16:creationId xmlns:a16="http://schemas.microsoft.com/office/drawing/2014/main" id="{89A8F63C-ADF4-48E2-99F0-F7866BF496F4}"/>
              </a:ext>
            </a:extLst>
          </p:cNvPr>
          <p:cNvGraphicFramePr>
            <a:graphicFrameLocks/>
          </p:cNvGraphicFramePr>
          <p:nvPr>
            <p:extLst>
              <p:ext uri="{D42A27DB-BD31-4B8C-83A1-F6EECF244321}">
                <p14:modId xmlns:p14="http://schemas.microsoft.com/office/powerpoint/2010/main" val="1903683062"/>
              </p:ext>
            </p:extLst>
          </p:nvPr>
        </p:nvGraphicFramePr>
        <p:xfrm>
          <a:off x="1524000" y="703094"/>
          <a:ext cx="9144000" cy="6300788"/>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1">
            <a:extLst>
              <a:ext uri="{FF2B5EF4-FFF2-40B4-BE49-F238E27FC236}">
                <a16:creationId xmlns:a16="http://schemas.microsoft.com/office/drawing/2014/main" id="{5F2501A4-9D53-4091-9C40-6E05E153DA40}"/>
              </a:ext>
            </a:extLst>
          </p:cNvPr>
          <p:cNvSpPr txBox="1">
            <a:spLocks noChangeArrowheads="1"/>
          </p:cNvSpPr>
          <p:nvPr/>
        </p:nvSpPr>
        <p:spPr bwMode="auto">
          <a:xfrm>
            <a:off x="4295776" y="3995138"/>
            <a:ext cx="9366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Coop </a:t>
            </a:r>
          </a:p>
          <a:p>
            <a:pPr>
              <a:spcBef>
                <a:spcPct val="0"/>
              </a:spcBef>
              <a:buClrTx/>
              <a:buSzTx/>
              <a:buFontTx/>
              <a:buNone/>
            </a:pPr>
            <a:r>
              <a:rPr lang="en-US" altLang="ja-JP" sz="1400" dirty="0">
                <a:latin typeface="Times New Roman" panose="02020603050405020304" pitchFamily="18" charset="0"/>
              </a:rPr>
              <a:t>Crusade</a:t>
            </a:r>
          </a:p>
          <a:p>
            <a:pPr>
              <a:spcBef>
                <a:spcPct val="0"/>
              </a:spcBef>
              <a:buClrTx/>
              <a:buSzTx/>
              <a:buFontTx/>
              <a:buNone/>
            </a:pPr>
            <a:r>
              <a:rPr lang="en-US" altLang="ja-JP" sz="1400" dirty="0">
                <a:latin typeface="Times New Roman" panose="02020603050405020304" pitchFamily="18" charset="0"/>
              </a:rPr>
              <a:t>(1914-17</a:t>
            </a:r>
            <a:r>
              <a:rPr lang="ja-JP" altLang="en-US" sz="1400" dirty="0">
                <a:latin typeface="Times New Roman" panose="02020603050405020304" pitchFamily="18" charset="0"/>
              </a:rPr>
              <a:t>）</a:t>
            </a:r>
          </a:p>
        </p:txBody>
      </p:sp>
      <p:sp>
        <p:nvSpPr>
          <p:cNvPr id="7" name="テキスト ボックス 5">
            <a:extLst>
              <a:ext uri="{FF2B5EF4-FFF2-40B4-BE49-F238E27FC236}">
                <a16:creationId xmlns:a16="http://schemas.microsoft.com/office/drawing/2014/main" id="{6F2DB550-D018-4A0A-9EB7-AA72F9712F26}"/>
              </a:ext>
            </a:extLst>
          </p:cNvPr>
          <p:cNvSpPr txBox="1">
            <a:spLocks noChangeArrowheads="1"/>
          </p:cNvSpPr>
          <p:nvPr/>
        </p:nvSpPr>
        <p:spPr bwMode="auto">
          <a:xfrm>
            <a:off x="3503614" y="3993550"/>
            <a:ext cx="9366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20C Crusade</a:t>
            </a:r>
          </a:p>
          <a:p>
            <a:pPr>
              <a:spcBef>
                <a:spcPct val="0"/>
              </a:spcBef>
              <a:buClrTx/>
              <a:buSzTx/>
              <a:buFontTx/>
              <a:buNone/>
            </a:pPr>
            <a:r>
              <a:rPr lang="en-US" altLang="ja-JP" sz="1400" dirty="0">
                <a:latin typeface="Times New Roman" panose="02020603050405020304" pitchFamily="18" charset="0"/>
              </a:rPr>
              <a:t>(1900</a:t>
            </a:r>
            <a:r>
              <a:rPr lang="ja-JP" altLang="en-US" sz="1400" dirty="0">
                <a:latin typeface="Times New Roman" panose="02020603050405020304" pitchFamily="18" charset="0"/>
              </a:rPr>
              <a:t>）</a:t>
            </a:r>
          </a:p>
        </p:txBody>
      </p:sp>
      <p:sp>
        <p:nvSpPr>
          <p:cNvPr id="8" name="矢印: 右 8">
            <a:extLst>
              <a:ext uri="{FF2B5EF4-FFF2-40B4-BE49-F238E27FC236}">
                <a16:creationId xmlns:a16="http://schemas.microsoft.com/office/drawing/2014/main" id="{9C3BEA75-510C-4CDC-AEE1-2C71AF2097E8}"/>
              </a:ext>
            </a:extLst>
          </p:cNvPr>
          <p:cNvSpPr>
            <a:spLocks noChangeArrowheads="1"/>
          </p:cNvSpPr>
          <p:nvPr/>
        </p:nvSpPr>
        <p:spPr bwMode="auto">
          <a:xfrm rot="5400000">
            <a:off x="5437189" y="4054743"/>
            <a:ext cx="257175" cy="180975"/>
          </a:xfrm>
          <a:prstGeom prst="rightArrow">
            <a:avLst>
              <a:gd name="adj1" fmla="val 50000"/>
              <a:gd name="adj2" fmla="val 4978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9" name="テキスト ボックス 9">
            <a:extLst>
              <a:ext uri="{FF2B5EF4-FFF2-40B4-BE49-F238E27FC236}">
                <a16:creationId xmlns:a16="http://schemas.microsoft.com/office/drawing/2014/main" id="{D00585BA-463F-4DF5-A28F-BE0A09938794}"/>
              </a:ext>
            </a:extLst>
          </p:cNvPr>
          <p:cNvSpPr txBox="1">
            <a:spLocks noChangeArrowheads="1"/>
          </p:cNvSpPr>
          <p:nvPr/>
        </p:nvSpPr>
        <p:spPr bwMode="auto">
          <a:xfrm>
            <a:off x="5016501" y="3223757"/>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Kingdom Crusade</a:t>
            </a:r>
          </a:p>
          <a:p>
            <a:pPr>
              <a:spcBef>
                <a:spcPct val="0"/>
              </a:spcBef>
              <a:buClrTx/>
              <a:buSzTx/>
              <a:buFontTx/>
              <a:buNone/>
            </a:pPr>
            <a:r>
              <a:rPr lang="en-US" altLang="ja-JP" sz="1400" dirty="0">
                <a:latin typeface="Times New Roman" panose="02020603050405020304" pitchFamily="18" charset="0"/>
              </a:rPr>
              <a:t>(1930-35</a:t>
            </a:r>
            <a:r>
              <a:rPr lang="ja-JP" altLang="en-US" sz="1400" dirty="0">
                <a:latin typeface="Times New Roman" panose="02020603050405020304" pitchFamily="18" charset="0"/>
              </a:rPr>
              <a:t>）</a:t>
            </a:r>
          </a:p>
        </p:txBody>
      </p:sp>
      <p:sp>
        <p:nvSpPr>
          <p:cNvPr id="9225" name="テキスト ボックス 11">
            <a:extLst>
              <a:ext uri="{FF2B5EF4-FFF2-40B4-BE49-F238E27FC236}">
                <a16:creationId xmlns:a16="http://schemas.microsoft.com/office/drawing/2014/main" id="{A3BECC1D-F23B-48FB-ABE8-47CDA9D28DF8}"/>
              </a:ext>
            </a:extLst>
          </p:cNvPr>
          <p:cNvSpPr txBox="1">
            <a:spLocks noChangeArrowheads="1"/>
          </p:cNvSpPr>
          <p:nvPr/>
        </p:nvSpPr>
        <p:spPr bwMode="auto">
          <a:xfrm>
            <a:off x="6024564" y="2845931"/>
            <a:ext cx="1438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Billy Graham</a:t>
            </a:r>
          </a:p>
          <a:p>
            <a:pPr>
              <a:spcBef>
                <a:spcPct val="0"/>
              </a:spcBef>
              <a:buClrTx/>
              <a:buSzTx/>
              <a:buFontTx/>
              <a:buNone/>
            </a:pPr>
            <a:r>
              <a:rPr lang="en-US" altLang="ja-JP" sz="1400" dirty="0">
                <a:latin typeface="Times New Roman" panose="02020603050405020304" pitchFamily="18" charset="0"/>
              </a:rPr>
              <a:t>Crusade</a:t>
            </a:r>
          </a:p>
          <a:p>
            <a:pPr>
              <a:spcBef>
                <a:spcPct val="0"/>
              </a:spcBef>
              <a:buClrTx/>
              <a:buSzTx/>
              <a:buFontTx/>
              <a:buNone/>
            </a:pPr>
            <a:r>
              <a:rPr lang="en-US" altLang="ja-JP" sz="1400" dirty="0">
                <a:latin typeface="Times New Roman" panose="02020603050405020304" pitchFamily="18" charset="0"/>
              </a:rPr>
              <a:t>(1956-</a:t>
            </a:r>
            <a:r>
              <a:rPr lang="ja-JP" altLang="en-US" sz="1400" dirty="0">
                <a:latin typeface="Times New Roman" panose="02020603050405020304" pitchFamily="18" charset="0"/>
              </a:rPr>
              <a:t>）</a:t>
            </a:r>
          </a:p>
        </p:txBody>
      </p:sp>
      <p:sp>
        <p:nvSpPr>
          <p:cNvPr id="9226" name="テキスト ボックス 12">
            <a:extLst>
              <a:ext uri="{FF2B5EF4-FFF2-40B4-BE49-F238E27FC236}">
                <a16:creationId xmlns:a16="http://schemas.microsoft.com/office/drawing/2014/main" id="{95AE7891-C49C-4CE7-8592-20B3B1E36150}"/>
              </a:ext>
            </a:extLst>
          </p:cNvPr>
          <p:cNvSpPr txBox="1">
            <a:spLocks noChangeArrowheads="1"/>
          </p:cNvSpPr>
          <p:nvPr/>
        </p:nvSpPr>
        <p:spPr bwMode="auto">
          <a:xfrm>
            <a:off x="5803900" y="5053596"/>
            <a:ext cx="80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WW2</a:t>
            </a:r>
            <a:endParaRPr lang="ja-JP" altLang="en-US" sz="1400" dirty="0">
              <a:latin typeface="Times New Roman" panose="02020603050405020304" pitchFamily="18" charset="0"/>
            </a:endParaRPr>
          </a:p>
        </p:txBody>
      </p:sp>
      <p:sp>
        <p:nvSpPr>
          <p:cNvPr id="13" name="テキスト ボックス 15">
            <a:extLst>
              <a:ext uri="{FF2B5EF4-FFF2-40B4-BE49-F238E27FC236}">
                <a16:creationId xmlns:a16="http://schemas.microsoft.com/office/drawing/2014/main" id="{AC945A41-BE55-417E-A274-E1E69A6ACAC3}"/>
              </a:ext>
            </a:extLst>
          </p:cNvPr>
          <p:cNvSpPr txBox="1">
            <a:spLocks noChangeArrowheads="1"/>
          </p:cNvSpPr>
          <p:nvPr/>
        </p:nvSpPr>
        <p:spPr bwMode="auto">
          <a:xfrm>
            <a:off x="6838286" y="2221870"/>
            <a:ext cx="16668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400" dirty="0">
                <a:latin typeface="Times New Roman" panose="02020603050405020304" pitchFamily="18" charset="0"/>
              </a:rPr>
              <a:t>②</a:t>
            </a:r>
            <a:r>
              <a:rPr lang="en-US" altLang="ja-JP" sz="1400" dirty="0">
                <a:latin typeface="Times New Roman" panose="02020603050405020304" pitchFamily="18" charset="0"/>
              </a:rPr>
              <a:t>Church Growth Movement</a:t>
            </a:r>
          </a:p>
          <a:p>
            <a:pPr>
              <a:spcBef>
                <a:spcPct val="0"/>
              </a:spcBef>
              <a:buClrTx/>
              <a:buSzTx/>
              <a:buFontTx/>
              <a:buNone/>
            </a:pPr>
            <a:r>
              <a:rPr lang="en-US" altLang="ja-JP" sz="1400" dirty="0">
                <a:latin typeface="Times New Roman" panose="02020603050405020304" pitchFamily="18" charset="0"/>
              </a:rPr>
              <a:t>(1970-</a:t>
            </a:r>
            <a:r>
              <a:rPr lang="ja-JP" altLang="en-US" sz="1400" dirty="0">
                <a:latin typeface="Times New Roman" panose="02020603050405020304" pitchFamily="18" charset="0"/>
              </a:rPr>
              <a:t>）</a:t>
            </a:r>
          </a:p>
        </p:txBody>
      </p:sp>
      <p:sp>
        <p:nvSpPr>
          <p:cNvPr id="14" name="矢印: 上下 14">
            <a:extLst>
              <a:ext uri="{FF2B5EF4-FFF2-40B4-BE49-F238E27FC236}">
                <a16:creationId xmlns:a16="http://schemas.microsoft.com/office/drawing/2014/main" id="{CF53CE71-58A3-488F-8EFF-D54297AED10E}"/>
              </a:ext>
            </a:extLst>
          </p:cNvPr>
          <p:cNvSpPr>
            <a:spLocks noChangeArrowheads="1"/>
          </p:cNvSpPr>
          <p:nvPr/>
        </p:nvSpPr>
        <p:spPr bwMode="auto">
          <a:xfrm>
            <a:off x="8763650" y="2147720"/>
            <a:ext cx="59532" cy="787400"/>
          </a:xfrm>
          <a:prstGeom prst="upDownArrow">
            <a:avLst>
              <a:gd name="adj1" fmla="val 50000"/>
              <a:gd name="adj2" fmla="val 50111"/>
            </a:avLst>
          </a:prstGeom>
          <a:solidFill>
            <a:srgbClr val="FFFF00"/>
          </a:solidFill>
          <a:ln w="9525" algn="ctr">
            <a:solidFill>
              <a:schemeClr val="tx1"/>
            </a:solidFill>
            <a:round/>
            <a:headEnd/>
            <a:tailEnd/>
          </a:ln>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15" name="矢印: 上下 20">
            <a:extLst>
              <a:ext uri="{FF2B5EF4-FFF2-40B4-BE49-F238E27FC236}">
                <a16:creationId xmlns:a16="http://schemas.microsoft.com/office/drawing/2014/main" id="{E0FA2222-E0A2-46AC-A274-7522ADBF972C}"/>
              </a:ext>
            </a:extLst>
          </p:cNvPr>
          <p:cNvSpPr>
            <a:spLocks noChangeArrowheads="1"/>
          </p:cNvSpPr>
          <p:nvPr/>
        </p:nvSpPr>
        <p:spPr bwMode="auto">
          <a:xfrm>
            <a:off x="7858127" y="3131970"/>
            <a:ext cx="71681" cy="307975"/>
          </a:xfrm>
          <a:prstGeom prst="upDownArrow">
            <a:avLst>
              <a:gd name="adj1" fmla="val 50000"/>
              <a:gd name="adj2" fmla="val 50253"/>
            </a:avLst>
          </a:prstGeom>
          <a:solidFill>
            <a:srgbClr val="FFFF00"/>
          </a:solidFill>
          <a:ln w="9525" algn="ctr">
            <a:solidFill>
              <a:schemeClr val="tx1"/>
            </a:solidFill>
            <a:round/>
            <a:headEnd/>
            <a:tailEnd/>
          </a:ln>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17" name="テキスト ボックス 22">
            <a:extLst>
              <a:ext uri="{FF2B5EF4-FFF2-40B4-BE49-F238E27FC236}">
                <a16:creationId xmlns:a16="http://schemas.microsoft.com/office/drawing/2014/main" id="{FBE633B1-E690-4B73-B9E0-C8CEAEACF84E}"/>
              </a:ext>
            </a:extLst>
          </p:cNvPr>
          <p:cNvSpPr txBox="1">
            <a:spLocks noChangeArrowheads="1"/>
          </p:cNvSpPr>
          <p:nvPr/>
        </p:nvSpPr>
        <p:spPr bwMode="auto">
          <a:xfrm>
            <a:off x="8134351" y="1346033"/>
            <a:ext cx="1300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400" dirty="0">
                <a:latin typeface="Times New Roman" panose="02020603050405020304" pitchFamily="18" charset="0"/>
              </a:rPr>
              <a:t>③</a:t>
            </a:r>
            <a:r>
              <a:rPr lang="en-US" altLang="ja-JP" sz="1400" dirty="0">
                <a:latin typeface="Times New Roman" panose="02020603050405020304" pitchFamily="18" charset="0"/>
              </a:rPr>
              <a:t>Spiritual</a:t>
            </a:r>
          </a:p>
          <a:p>
            <a:pPr>
              <a:spcBef>
                <a:spcPct val="0"/>
              </a:spcBef>
              <a:buClrTx/>
              <a:buSzTx/>
              <a:buFontTx/>
              <a:buNone/>
            </a:pPr>
            <a:r>
              <a:rPr lang="en-US" altLang="ja-JP" sz="1400" dirty="0">
                <a:latin typeface="Times New Roman" panose="02020603050405020304" pitchFamily="18" charset="0"/>
              </a:rPr>
              <a:t>Movement</a:t>
            </a:r>
          </a:p>
          <a:p>
            <a:pPr>
              <a:spcBef>
                <a:spcPct val="0"/>
              </a:spcBef>
              <a:buClrTx/>
              <a:buSzTx/>
              <a:buFontTx/>
              <a:buNone/>
            </a:pPr>
            <a:r>
              <a:rPr lang="en-US" altLang="ja-JP" sz="1400" dirty="0">
                <a:latin typeface="Times New Roman" panose="02020603050405020304" pitchFamily="18" charset="0"/>
              </a:rPr>
              <a:t>(1993-</a:t>
            </a:r>
            <a:r>
              <a:rPr lang="ja-JP" altLang="en-US" sz="1400" dirty="0">
                <a:latin typeface="Times New Roman" panose="02020603050405020304" pitchFamily="18" charset="0"/>
              </a:rPr>
              <a:t>）</a:t>
            </a:r>
          </a:p>
        </p:txBody>
      </p:sp>
      <p:sp>
        <p:nvSpPr>
          <p:cNvPr id="19" name="矢印: 右 8">
            <a:extLst>
              <a:ext uri="{FF2B5EF4-FFF2-40B4-BE49-F238E27FC236}">
                <a16:creationId xmlns:a16="http://schemas.microsoft.com/office/drawing/2014/main" id="{6059920C-A100-49EE-866D-096AA08C7DED}"/>
              </a:ext>
            </a:extLst>
          </p:cNvPr>
          <p:cNvSpPr>
            <a:spLocks noChangeArrowheads="1"/>
          </p:cNvSpPr>
          <p:nvPr/>
        </p:nvSpPr>
        <p:spPr bwMode="auto">
          <a:xfrm rot="5400000">
            <a:off x="4579939" y="4685817"/>
            <a:ext cx="257175" cy="180975"/>
          </a:xfrm>
          <a:prstGeom prst="rightArrow">
            <a:avLst>
              <a:gd name="adj1" fmla="val 50000"/>
              <a:gd name="adj2" fmla="val 4978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20" name="矢印: 右 8">
            <a:extLst>
              <a:ext uri="{FF2B5EF4-FFF2-40B4-BE49-F238E27FC236}">
                <a16:creationId xmlns:a16="http://schemas.microsoft.com/office/drawing/2014/main" id="{BB15F942-156B-4693-BCB0-420A3E94F412}"/>
              </a:ext>
            </a:extLst>
          </p:cNvPr>
          <p:cNvSpPr>
            <a:spLocks noChangeArrowheads="1"/>
          </p:cNvSpPr>
          <p:nvPr/>
        </p:nvSpPr>
        <p:spPr bwMode="auto">
          <a:xfrm rot="5400000">
            <a:off x="3781426" y="4782105"/>
            <a:ext cx="257175" cy="180975"/>
          </a:xfrm>
          <a:prstGeom prst="rightArrow">
            <a:avLst>
              <a:gd name="adj1" fmla="val 50000"/>
              <a:gd name="adj2" fmla="val 4978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21" name="矢印: 右 8">
            <a:extLst>
              <a:ext uri="{FF2B5EF4-FFF2-40B4-BE49-F238E27FC236}">
                <a16:creationId xmlns:a16="http://schemas.microsoft.com/office/drawing/2014/main" id="{417882EE-4B2E-469D-B58B-92431C90CAAB}"/>
              </a:ext>
            </a:extLst>
          </p:cNvPr>
          <p:cNvSpPr>
            <a:spLocks noChangeArrowheads="1"/>
          </p:cNvSpPr>
          <p:nvPr/>
        </p:nvSpPr>
        <p:spPr bwMode="auto">
          <a:xfrm rot="5400000">
            <a:off x="6525420" y="3643018"/>
            <a:ext cx="257175" cy="179387"/>
          </a:xfrm>
          <a:prstGeom prst="rightArrow">
            <a:avLst>
              <a:gd name="adj1" fmla="val 50000"/>
              <a:gd name="adj2" fmla="val 5023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22" name="正方形/長方形 21">
            <a:extLst>
              <a:ext uri="{FF2B5EF4-FFF2-40B4-BE49-F238E27FC236}">
                <a16:creationId xmlns:a16="http://schemas.microsoft.com/office/drawing/2014/main" id="{82AC4171-5E43-4CE9-AEAA-0B95005AE89D}"/>
              </a:ext>
            </a:extLst>
          </p:cNvPr>
          <p:cNvSpPr>
            <a:spLocks noChangeArrowheads="1"/>
          </p:cNvSpPr>
          <p:nvPr/>
        </p:nvSpPr>
        <p:spPr bwMode="auto">
          <a:xfrm>
            <a:off x="3702827" y="2648459"/>
            <a:ext cx="19463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400" dirty="0">
                <a:latin typeface="Times New Roman" panose="02020603050405020304" pitchFamily="18" charset="0"/>
              </a:rPr>
              <a:t>①</a:t>
            </a:r>
            <a:r>
              <a:rPr lang="en-US" altLang="ja-JP" sz="1400" dirty="0">
                <a:latin typeface="Times New Roman" panose="02020603050405020304" pitchFamily="18" charset="0"/>
              </a:rPr>
              <a:t>Crusade Evangelism</a:t>
            </a:r>
          </a:p>
        </p:txBody>
      </p:sp>
      <p:sp>
        <p:nvSpPr>
          <p:cNvPr id="23" name="矢印: 右 8">
            <a:extLst>
              <a:ext uri="{FF2B5EF4-FFF2-40B4-BE49-F238E27FC236}">
                <a16:creationId xmlns:a16="http://schemas.microsoft.com/office/drawing/2014/main" id="{D84A454E-3FBE-47F0-9532-47B61124C95A}"/>
              </a:ext>
            </a:extLst>
          </p:cNvPr>
          <p:cNvSpPr>
            <a:spLocks noChangeArrowheads="1"/>
          </p:cNvSpPr>
          <p:nvPr/>
        </p:nvSpPr>
        <p:spPr bwMode="auto">
          <a:xfrm rot="5400000">
            <a:off x="7406815" y="2849052"/>
            <a:ext cx="257175" cy="180975"/>
          </a:xfrm>
          <a:prstGeom prst="rightArrow">
            <a:avLst>
              <a:gd name="adj1" fmla="val 50000"/>
              <a:gd name="adj2" fmla="val 4978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24" name="矢印: 右 8">
            <a:extLst>
              <a:ext uri="{FF2B5EF4-FFF2-40B4-BE49-F238E27FC236}">
                <a16:creationId xmlns:a16="http://schemas.microsoft.com/office/drawing/2014/main" id="{A5C1C318-B8B0-4970-BEC9-985F7B9EEC01}"/>
              </a:ext>
            </a:extLst>
          </p:cNvPr>
          <p:cNvSpPr>
            <a:spLocks noChangeArrowheads="1"/>
          </p:cNvSpPr>
          <p:nvPr/>
        </p:nvSpPr>
        <p:spPr bwMode="auto">
          <a:xfrm rot="5400000">
            <a:off x="8361364" y="2048574"/>
            <a:ext cx="257175" cy="180975"/>
          </a:xfrm>
          <a:prstGeom prst="rightArrow">
            <a:avLst>
              <a:gd name="adj1" fmla="val 50000"/>
              <a:gd name="adj2" fmla="val 4978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26" name="正方形/長方形 25">
            <a:extLst>
              <a:ext uri="{FF2B5EF4-FFF2-40B4-BE49-F238E27FC236}">
                <a16:creationId xmlns:a16="http://schemas.microsoft.com/office/drawing/2014/main" id="{DA6C83BF-7399-4D4D-8289-AB4E563E912F}"/>
              </a:ext>
            </a:extLst>
          </p:cNvPr>
          <p:cNvSpPr>
            <a:spLocks noChangeArrowheads="1"/>
          </p:cNvSpPr>
          <p:nvPr/>
        </p:nvSpPr>
        <p:spPr bwMode="auto">
          <a:xfrm>
            <a:off x="6608215" y="1808431"/>
            <a:ext cx="1523109"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Church Numbers</a:t>
            </a:r>
          </a:p>
        </p:txBody>
      </p:sp>
      <p:sp>
        <p:nvSpPr>
          <p:cNvPr id="27" name="正方形/長方形 26">
            <a:extLst>
              <a:ext uri="{FF2B5EF4-FFF2-40B4-BE49-F238E27FC236}">
                <a16:creationId xmlns:a16="http://schemas.microsoft.com/office/drawing/2014/main" id="{400F0A34-C141-4C63-AE7E-0858131A7461}"/>
              </a:ext>
            </a:extLst>
          </p:cNvPr>
          <p:cNvSpPr>
            <a:spLocks noChangeArrowheads="1"/>
          </p:cNvSpPr>
          <p:nvPr/>
        </p:nvSpPr>
        <p:spPr bwMode="auto">
          <a:xfrm>
            <a:off x="7886555" y="3617149"/>
            <a:ext cx="1638590"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Believers Numbers</a:t>
            </a:r>
          </a:p>
        </p:txBody>
      </p:sp>
      <p:sp>
        <p:nvSpPr>
          <p:cNvPr id="28" name="正方形/長方形 27">
            <a:extLst>
              <a:ext uri="{FF2B5EF4-FFF2-40B4-BE49-F238E27FC236}">
                <a16:creationId xmlns:a16="http://schemas.microsoft.com/office/drawing/2014/main" id="{05AE0E4C-AE26-444D-BC57-C8A85F22C96F}"/>
              </a:ext>
            </a:extLst>
          </p:cNvPr>
          <p:cNvSpPr>
            <a:spLocks noChangeArrowheads="1"/>
          </p:cNvSpPr>
          <p:nvPr/>
        </p:nvSpPr>
        <p:spPr bwMode="auto">
          <a:xfrm>
            <a:off x="7180220" y="5038446"/>
            <a:ext cx="2438488"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Times New Roman" panose="02020603050405020304" pitchFamily="18" charset="0"/>
              </a:rPr>
              <a:t>Population Ratio%*10=0.48</a:t>
            </a:r>
          </a:p>
        </p:txBody>
      </p:sp>
      <p:sp>
        <p:nvSpPr>
          <p:cNvPr id="55" name="右中かっこ 54">
            <a:extLst>
              <a:ext uri="{FF2B5EF4-FFF2-40B4-BE49-F238E27FC236}">
                <a16:creationId xmlns:a16="http://schemas.microsoft.com/office/drawing/2014/main" id="{4CBA8E65-1906-44D4-BA06-A3D4CC886872}"/>
              </a:ext>
            </a:extLst>
          </p:cNvPr>
          <p:cNvSpPr>
            <a:spLocks/>
          </p:cNvSpPr>
          <p:nvPr/>
        </p:nvSpPr>
        <p:spPr bwMode="auto">
          <a:xfrm rot="14819692">
            <a:off x="4773995" y="1424844"/>
            <a:ext cx="287337" cy="3551238"/>
          </a:xfrm>
          <a:prstGeom prst="rightBrace">
            <a:avLst>
              <a:gd name="adj1" fmla="val 31527"/>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9DADB2C9-280B-41D2-91D7-64E25627F63B}"/>
              </a:ext>
            </a:extLst>
          </p:cNvPr>
          <p:cNvSpPr txBox="1"/>
          <p:nvPr/>
        </p:nvSpPr>
        <p:spPr>
          <a:xfrm>
            <a:off x="443060" y="11918"/>
            <a:ext cx="10982227" cy="1077218"/>
          </a:xfrm>
          <a:prstGeom prst="rect">
            <a:avLst/>
          </a:prstGeom>
          <a:noFill/>
        </p:spPr>
        <p:txBody>
          <a:bodyPr wrap="square" rtlCol="0">
            <a:spAutoFit/>
          </a:bodyPr>
          <a:lstStyle/>
          <a:p>
            <a:pPr algn="ctr"/>
            <a:r>
              <a:rPr kumimoji="1" lang="en-US" altLang="ja-JP" sz="2800" b="1" dirty="0">
                <a:latin typeface="+mj-lt"/>
              </a:rPr>
              <a:t>Historical View (2)</a:t>
            </a:r>
          </a:p>
          <a:p>
            <a:pPr algn="ctr"/>
            <a:r>
              <a:rPr kumimoji="1" lang="en-US" altLang="ja-JP" dirty="0">
                <a:latin typeface="+mj-lt"/>
              </a:rPr>
              <a:t>Changes in the Number of Protestant Churches and Believers </a:t>
            </a:r>
          </a:p>
          <a:p>
            <a:pPr algn="ctr"/>
            <a:r>
              <a:rPr kumimoji="1" lang="en-US" altLang="ja-JP" dirty="0">
                <a:latin typeface="+mj-lt"/>
              </a:rPr>
              <a:t>with what Evangelicals have done(1865-2014</a:t>
            </a:r>
            <a:r>
              <a:rPr kumimoji="1" lang="ja-JP" altLang="en-US" dirty="0">
                <a:latin typeface="+mj-lt"/>
              </a:rPr>
              <a:t>）</a:t>
            </a:r>
            <a:endParaRPr kumimoji="1" lang="ja-JP" altLang="en-US" sz="1200" dirty="0">
              <a:latin typeface="+mj-lt"/>
            </a:endParaRPr>
          </a:p>
        </p:txBody>
      </p:sp>
      <p:sp>
        <p:nvSpPr>
          <p:cNvPr id="3" name="テキスト ボックス 2">
            <a:extLst>
              <a:ext uri="{FF2B5EF4-FFF2-40B4-BE49-F238E27FC236}">
                <a16:creationId xmlns:a16="http://schemas.microsoft.com/office/drawing/2014/main" id="{B28C7403-257E-4563-A726-D8604F45AC84}"/>
              </a:ext>
            </a:extLst>
          </p:cNvPr>
          <p:cNvSpPr txBox="1"/>
          <p:nvPr/>
        </p:nvSpPr>
        <p:spPr>
          <a:xfrm>
            <a:off x="940891" y="2176917"/>
            <a:ext cx="461665" cy="1890902"/>
          </a:xfrm>
          <a:prstGeom prst="rect">
            <a:avLst/>
          </a:prstGeom>
          <a:noFill/>
        </p:spPr>
        <p:txBody>
          <a:bodyPr vert="eaVert" wrap="none" rtlCol="0">
            <a:spAutoFit/>
          </a:bodyPr>
          <a:lstStyle/>
          <a:p>
            <a:r>
              <a:rPr kumimoji="1" lang="en-US" altLang="ja-JP" dirty="0"/>
              <a:t>Church Number</a:t>
            </a:r>
            <a:endParaRPr kumimoji="1" lang="ja-JP" altLang="en-US" dirty="0"/>
          </a:p>
        </p:txBody>
      </p:sp>
      <p:sp>
        <p:nvSpPr>
          <p:cNvPr id="4" name="テキスト ボックス 3">
            <a:extLst>
              <a:ext uri="{FF2B5EF4-FFF2-40B4-BE49-F238E27FC236}">
                <a16:creationId xmlns:a16="http://schemas.microsoft.com/office/drawing/2014/main" id="{3A7A053D-1523-486C-9302-348AFABDBF6F}"/>
              </a:ext>
            </a:extLst>
          </p:cNvPr>
          <p:cNvSpPr txBox="1"/>
          <p:nvPr/>
        </p:nvSpPr>
        <p:spPr>
          <a:xfrm>
            <a:off x="10163188" y="1470272"/>
            <a:ext cx="461665" cy="5112740"/>
          </a:xfrm>
          <a:prstGeom prst="rect">
            <a:avLst/>
          </a:prstGeom>
          <a:noFill/>
        </p:spPr>
        <p:txBody>
          <a:bodyPr vert="eaVert" wrap="square" rtlCol="0">
            <a:spAutoFit/>
          </a:bodyPr>
          <a:lstStyle/>
          <a:p>
            <a:r>
              <a:rPr kumimoji="1" lang="en-US" altLang="ja-JP" dirty="0"/>
              <a:t>Believers Number/ Population Ratio×10</a:t>
            </a:r>
          </a:p>
        </p:txBody>
      </p:sp>
    </p:spTree>
    <p:extLst>
      <p:ext uri="{BB962C8B-B14F-4D97-AF65-F5344CB8AC3E}">
        <p14:creationId xmlns:p14="http://schemas.microsoft.com/office/powerpoint/2010/main" val="78409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25"/>
                                        </p:tgtEl>
                                        <p:attrNameLst>
                                          <p:attrName>style.visibility</p:attrName>
                                        </p:attrNameLst>
                                      </p:cBhvr>
                                      <p:to>
                                        <p:strVal val="visible"/>
                                      </p:to>
                                    </p:set>
                                    <p:anim calcmode="lin" valueType="num">
                                      <p:cBhvr additive="base">
                                        <p:cTn id="33" dur="500" fill="hold"/>
                                        <p:tgtEl>
                                          <p:spTgt spid="9225"/>
                                        </p:tgtEl>
                                        <p:attrNameLst>
                                          <p:attrName>ppt_x</p:attrName>
                                        </p:attrNameLst>
                                      </p:cBhvr>
                                      <p:tavLst>
                                        <p:tav tm="0">
                                          <p:val>
                                            <p:strVal val="#ppt_x"/>
                                          </p:val>
                                        </p:tav>
                                        <p:tav tm="100000">
                                          <p:val>
                                            <p:strVal val="#ppt_x"/>
                                          </p:val>
                                        </p:tav>
                                      </p:tavLst>
                                    </p:anim>
                                    <p:anim calcmode="lin" valueType="num">
                                      <p:cBhvr additive="base">
                                        <p:cTn id="34" dur="500" fill="hold"/>
                                        <p:tgtEl>
                                          <p:spTgt spid="92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9225" grpId="0"/>
      <p:bldP spid="13" grpId="0"/>
      <p:bldP spid="14" grpId="0" animBg="1"/>
      <p:bldP spid="15" grpId="0" animBg="1"/>
      <p:bldP spid="17" grpId="0"/>
      <p:bldP spid="19" grpId="0" animBg="1"/>
      <p:bldP spid="20" grpId="0" animBg="1"/>
      <p:bldP spid="21" grpId="0" animBg="1"/>
      <p:bldP spid="22" grpId="0"/>
      <p:bldP spid="23" grpId="0" animBg="1"/>
      <p:bldP spid="24" grpId="0" animBg="1"/>
      <p:bldP spid="26" grpId="0" animBg="1"/>
      <p:bldP spid="27" grpId="0" animBg="1"/>
      <p:bldP spid="28"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
            <a:extLst>
              <a:ext uri="{FF2B5EF4-FFF2-40B4-BE49-F238E27FC236}">
                <a16:creationId xmlns:a16="http://schemas.microsoft.com/office/drawing/2014/main" id="{36BABB29-87B3-45AB-9B8A-07B2ACA2B2BB}"/>
              </a:ext>
            </a:extLst>
          </p:cNvPr>
          <p:cNvCxnSpPr>
            <a:cxnSpLocks noChangeShapeType="1"/>
          </p:cNvCxnSpPr>
          <p:nvPr/>
        </p:nvCxnSpPr>
        <p:spPr bwMode="auto">
          <a:xfrm>
            <a:off x="3750964" y="1555423"/>
            <a:ext cx="81365" cy="4688400"/>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90" name="吹き出し: 角を丸めた四角形 26">
            <a:extLst>
              <a:ext uri="{FF2B5EF4-FFF2-40B4-BE49-F238E27FC236}">
                <a16:creationId xmlns:a16="http://schemas.microsoft.com/office/drawing/2014/main" id="{716654F3-13D9-4945-9530-170B8E7DA569}"/>
              </a:ext>
            </a:extLst>
          </p:cNvPr>
          <p:cNvSpPr>
            <a:spLocks noChangeArrowheads="1"/>
          </p:cNvSpPr>
          <p:nvPr/>
        </p:nvSpPr>
        <p:spPr bwMode="auto">
          <a:xfrm>
            <a:off x="10035381" y="2155958"/>
            <a:ext cx="1781174" cy="792162"/>
          </a:xfrm>
          <a:prstGeom prst="wedgeRoundRectCallout">
            <a:avLst>
              <a:gd name="adj1" fmla="val -36669"/>
              <a:gd name="adj2" fmla="val 130420"/>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400" dirty="0">
                <a:latin typeface="Times New Roman" panose="02020603050405020304" pitchFamily="18" charset="0"/>
              </a:rPr>
              <a:t>Population</a:t>
            </a:r>
            <a:r>
              <a:rPr lang="ja-JP" altLang="en-US" sz="1400" dirty="0">
                <a:latin typeface="Times New Roman" panose="02020603050405020304" pitchFamily="18" charset="0"/>
              </a:rPr>
              <a:t> </a:t>
            </a:r>
            <a:r>
              <a:rPr lang="en-US" altLang="ja-JP" sz="1400" dirty="0">
                <a:latin typeface="Times New Roman" panose="02020603050405020304" pitchFamily="18" charset="0"/>
              </a:rPr>
              <a:t>Ratio</a:t>
            </a:r>
            <a:r>
              <a:rPr lang="ja-JP" altLang="en-US" sz="1400" dirty="0">
                <a:latin typeface="Times New Roman" panose="02020603050405020304" pitchFamily="18" charset="0"/>
              </a:rPr>
              <a:t> </a:t>
            </a:r>
            <a:endParaRPr lang="en-US" altLang="ja-JP" sz="1400" dirty="0">
              <a:latin typeface="Times New Roman" panose="02020603050405020304" pitchFamily="18" charset="0"/>
            </a:endParaRPr>
          </a:p>
          <a:p>
            <a:pPr eaLnBrk="1" hangingPunct="1">
              <a:spcBef>
                <a:spcPct val="0"/>
              </a:spcBef>
              <a:buClrTx/>
              <a:buSzTx/>
              <a:buFontTx/>
              <a:buNone/>
            </a:pPr>
            <a:r>
              <a:rPr lang="en-US" altLang="ja-JP" sz="1400" dirty="0">
                <a:latin typeface="Times New Roman" panose="02020603050405020304" pitchFamily="18" charset="0"/>
              </a:rPr>
              <a:t>= still under 1%</a:t>
            </a:r>
            <a:endParaRPr lang="ja-JP" altLang="en-US" sz="1400" dirty="0">
              <a:latin typeface="Times New Roman" panose="02020603050405020304" pitchFamily="18" charset="0"/>
            </a:endParaRPr>
          </a:p>
        </p:txBody>
      </p:sp>
      <p:sp>
        <p:nvSpPr>
          <p:cNvPr id="12291" name="フリーフォーム: 図形 3">
            <a:extLst>
              <a:ext uri="{FF2B5EF4-FFF2-40B4-BE49-F238E27FC236}">
                <a16:creationId xmlns:a16="http://schemas.microsoft.com/office/drawing/2014/main" id="{61DF956B-AF04-40FB-831F-0C082ACF5CFD}"/>
              </a:ext>
            </a:extLst>
          </p:cNvPr>
          <p:cNvSpPr>
            <a:spLocks/>
          </p:cNvSpPr>
          <p:nvPr/>
        </p:nvSpPr>
        <p:spPr bwMode="auto">
          <a:xfrm>
            <a:off x="1765301" y="1485901"/>
            <a:ext cx="8653463" cy="4632325"/>
          </a:xfrm>
          <a:custGeom>
            <a:avLst/>
            <a:gdLst>
              <a:gd name="T0" fmla="*/ 0 w 8653549"/>
              <a:gd name="T1" fmla="*/ 4631575 h 4632700"/>
              <a:gd name="T2" fmla="*/ 565248 w 8653549"/>
              <a:gd name="T3" fmla="*/ 2511 h 4632700"/>
              <a:gd name="T4" fmla="*/ 1812121 w 8653549"/>
              <a:gd name="T5" fmla="*/ 3975029 h 4632700"/>
              <a:gd name="T6" fmla="*/ 2901055 w 8653549"/>
              <a:gd name="T7" fmla="*/ 3493008 h 4632700"/>
              <a:gd name="T8" fmla="*/ 3574365 w 8653549"/>
              <a:gd name="T9" fmla="*/ 3800504 h 4632700"/>
              <a:gd name="T10" fmla="*/ 4372366 w 8653549"/>
              <a:gd name="T11" fmla="*/ 3202134 h 4632700"/>
              <a:gd name="T12" fmla="*/ 5278426 w 8653549"/>
              <a:gd name="T13" fmla="*/ 3559494 h 4632700"/>
              <a:gd name="T14" fmla="*/ 6167861 w 8653549"/>
              <a:gd name="T15" fmla="*/ 2479101 h 4632700"/>
              <a:gd name="T16" fmla="*/ 7165358 w 8653549"/>
              <a:gd name="T17" fmla="*/ 2670249 h 4632700"/>
              <a:gd name="T18" fmla="*/ 7838668 w 8653549"/>
              <a:gd name="T19" fmla="*/ 2105121 h 4632700"/>
              <a:gd name="T20" fmla="*/ 8653291 w 8653549"/>
              <a:gd name="T21" fmla="*/ 2171605 h 4632700"/>
              <a:gd name="T22" fmla="*/ 8653291 w 8653549"/>
              <a:gd name="T23" fmla="*/ 2171605 h 46327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53549" h="4632700">
                <a:moveTo>
                  <a:pt x="0" y="4632700"/>
                </a:moveTo>
                <a:cubicBezTo>
                  <a:pt x="131618" y="2372331"/>
                  <a:pt x="263237" y="111962"/>
                  <a:pt x="565266" y="2511"/>
                </a:cubicBezTo>
                <a:cubicBezTo>
                  <a:pt x="867295" y="-106940"/>
                  <a:pt x="1422862" y="3394104"/>
                  <a:pt x="1812175" y="3975995"/>
                </a:cubicBezTo>
                <a:cubicBezTo>
                  <a:pt x="2201488" y="4557886"/>
                  <a:pt x="2607426" y="3522952"/>
                  <a:pt x="2901142" y="3493857"/>
                </a:cubicBezTo>
                <a:cubicBezTo>
                  <a:pt x="3194858" y="3464762"/>
                  <a:pt x="3329247" y="3849919"/>
                  <a:pt x="3574473" y="3801428"/>
                </a:cubicBezTo>
                <a:cubicBezTo>
                  <a:pt x="3819699" y="3752937"/>
                  <a:pt x="4088477" y="3243089"/>
                  <a:pt x="4372495" y="3202911"/>
                </a:cubicBezTo>
                <a:cubicBezTo>
                  <a:pt x="4656513" y="3162733"/>
                  <a:pt x="4979324" y="3680893"/>
                  <a:pt x="5278582" y="3560358"/>
                </a:cubicBezTo>
                <a:cubicBezTo>
                  <a:pt x="5577840" y="3439823"/>
                  <a:pt x="5853546" y="2627947"/>
                  <a:pt x="6168044" y="2479704"/>
                </a:cubicBezTo>
                <a:cubicBezTo>
                  <a:pt x="6482542" y="2331460"/>
                  <a:pt x="6887095" y="2733242"/>
                  <a:pt x="7165571" y="2670897"/>
                </a:cubicBezTo>
                <a:cubicBezTo>
                  <a:pt x="7444047" y="2608551"/>
                  <a:pt x="7590906" y="2188758"/>
                  <a:pt x="7838902" y="2105631"/>
                </a:cubicBezTo>
                <a:cubicBezTo>
                  <a:pt x="8086898" y="2022504"/>
                  <a:pt x="8653549" y="2172133"/>
                  <a:pt x="8653549" y="2172133"/>
                </a:cubicBezTo>
              </a:path>
            </a:pathLst>
          </a:custGeom>
          <a:noFill/>
          <a:ln w="5715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92" name="Line 12">
            <a:extLst>
              <a:ext uri="{FF2B5EF4-FFF2-40B4-BE49-F238E27FC236}">
                <a16:creationId xmlns:a16="http://schemas.microsoft.com/office/drawing/2014/main" id="{619187B5-C853-4852-BAE1-E43D2B50B27E}"/>
              </a:ext>
            </a:extLst>
          </p:cNvPr>
          <p:cNvSpPr>
            <a:spLocks noChangeShapeType="1"/>
          </p:cNvSpPr>
          <p:nvPr/>
        </p:nvSpPr>
        <p:spPr bwMode="auto">
          <a:xfrm>
            <a:off x="1774826" y="6237288"/>
            <a:ext cx="84248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93" name="Text Box 13">
            <a:extLst>
              <a:ext uri="{FF2B5EF4-FFF2-40B4-BE49-F238E27FC236}">
                <a16:creationId xmlns:a16="http://schemas.microsoft.com/office/drawing/2014/main" id="{D9CE9903-2DDF-4E2A-842A-F1AF67D63E4F}"/>
              </a:ext>
            </a:extLst>
          </p:cNvPr>
          <p:cNvSpPr txBox="1">
            <a:spLocks noChangeArrowheads="1"/>
          </p:cNvSpPr>
          <p:nvPr/>
        </p:nvSpPr>
        <p:spPr bwMode="auto">
          <a:xfrm>
            <a:off x="978694" y="3849689"/>
            <a:ext cx="16510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92D050"/>
                </a:solidFill>
                <a:latin typeface="Times New Roman" panose="02020603050405020304" pitchFamily="18" charset="0"/>
              </a:rPr>
              <a:t>Military needs </a:t>
            </a:r>
            <a:endParaRPr lang="en-US" altLang="ja-JP" sz="1800" b="0" dirty="0">
              <a:solidFill>
                <a:srgbClr val="92D050"/>
              </a:solidFill>
              <a:latin typeface="Times New Roman" panose="02020603050405020304" pitchFamily="18" charset="0"/>
            </a:endParaRPr>
          </a:p>
        </p:txBody>
      </p:sp>
      <p:sp>
        <p:nvSpPr>
          <p:cNvPr id="12294" name="Text Box 15">
            <a:extLst>
              <a:ext uri="{FF2B5EF4-FFF2-40B4-BE49-F238E27FC236}">
                <a16:creationId xmlns:a16="http://schemas.microsoft.com/office/drawing/2014/main" id="{816678A2-287E-496E-AD0B-C5142FD08E2B}"/>
              </a:ext>
            </a:extLst>
          </p:cNvPr>
          <p:cNvSpPr txBox="1">
            <a:spLocks noChangeArrowheads="1"/>
          </p:cNvSpPr>
          <p:nvPr/>
        </p:nvSpPr>
        <p:spPr bwMode="auto">
          <a:xfrm>
            <a:off x="3487342" y="4203685"/>
            <a:ext cx="17319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92D050"/>
                </a:solidFill>
                <a:latin typeface="Times New Roman" panose="02020603050405020304" pitchFamily="18" charset="0"/>
              </a:rPr>
              <a:t>Releasing from the unequal Treaties</a:t>
            </a:r>
            <a:endParaRPr lang="en-US" altLang="ja-JP" sz="2000" b="0" dirty="0">
              <a:solidFill>
                <a:srgbClr val="92D050"/>
              </a:solidFill>
              <a:latin typeface="Times New Roman" panose="02020603050405020304" pitchFamily="18" charset="0"/>
            </a:endParaRPr>
          </a:p>
        </p:txBody>
      </p:sp>
      <p:sp>
        <p:nvSpPr>
          <p:cNvPr id="12295" name="Text Box 16">
            <a:extLst>
              <a:ext uri="{FF2B5EF4-FFF2-40B4-BE49-F238E27FC236}">
                <a16:creationId xmlns:a16="http://schemas.microsoft.com/office/drawing/2014/main" id="{80AF0F31-FEC6-4C14-A723-C2D29D136D9F}"/>
              </a:ext>
            </a:extLst>
          </p:cNvPr>
          <p:cNvSpPr txBox="1">
            <a:spLocks noChangeArrowheads="1"/>
          </p:cNvSpPr>
          <p:nvPr/>
        </p:nvSpPr>
        <p:spPr bwMode="auto">
          <a:xfrm>
            <a:off x="6817519" y="3488164"/>
            <a:ext cx="13795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92D050"/>
                </a:solidFill>
                <a:latin typeface="Times New Roman" panose="02020603050405020304" pitchFamily="18" charset="0"/>
              </a:rPr>
              <a:t>MacArthur </a:t>
            </a:r>
          </a:p>
          <a:p>
            <a:pPr>
              <a:spcBef>
                <a:spcPct val="0"/>
              </a:spcBef>
              <a:buClrTx/>
              <a:buSzTx/>
              <a:buFontTx/>
              <a:buNone/>
            </a:pPr>
            <a:r>
              <a:rPr lang="en-US" altLang="ja-JP" sz="1800" dirty="0">
                <a:solidFill>
                  <a:srgbClr val="92D050"/>
                </a:solidFill>
                <a:latin typeface="Times New Roman" panose="02020603050405020304" pitchFamily="18" charset="0"/>
              </a:rPr>
              <a:t>Arrives</a:t>
            </a:r>
            <a:endParaRPr lang="en-US" altLang="ja-JP" sz="2000" dirty="0">
              <a:solidFill>
                <a:srgbClr val="92D050"/>
              </a:solidFill>
              <a:latin typeface="Times New Roman" panose="02020603050405020304" pitchFamily="18" charset="0"/>
            </a:endParaRPr>
          </a:p>
        </p:txBody>
      </p:sp>
      <p:sp>
        <p:nvSpPr>
          <p:cNvPr id="12296" name="Text Box 19">
            <a:extLst>
              <a:ext uri="{FF2B5EF4-FFF2-40B4-BE49-F238E27FC236}">
                <a16:creationId xmlns:a16="http://schemas.microsoft.com/office/drawing/2014/main" id="{9795C145-C9CE-48CE-A444-65C937176465}"/>
              </a:ext>
            </a:extLst>
          </p:cNvPr>
          <p:cNvSpPr txBox="1">
            <a:spLocks noChangeArrowheads="1"/>
          </p:cNvSpPr>
          <p:nvPr/>
        </p:nvSpPr>
        <p:spPr bwMode="auto">
          <a:xfrm>
            <a:off x="1827719" y="138114"/>
            <a:ext cx="88905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3600" dirty="0">
                <a:latin typeface="+mj-lt"/>
              </a:rPr>
              <a:t>Historical View</a:t>
            </a:r>
            <a:r>
              <a:rPr lang="ja-JP" altLang="en-US" sz="3600" dirty="0">
                <a:latin typeface="+mj-lt"/>
              </a:rPr>
              <a:t> </a:t>
            </a:r>
            <a:r>
              <a:rPr lang="en-US" altLang="ja-JP" sz="3600" dirty="0">
                <a:latin typeface="+mj-lt"/>
              </a:rPr>
              <a:t>(3) </a:t>
            </a:r>
          </a:p>
          <a:p>
            <a:pPr algn="ctr">
              <a:spcBef>
                <a:spcPct val="0"/>
              </a:spcBef>
              <a:buClrTx/>
              <a:buSzTx/>
              <a:buFontTx/>
              <a:buNone/>
            </a:pPr>
            <a:r>
              <a:rPr lang="en-US" altLang="ja-JP" sz="2800" b="0" dirty="0">
                <a:latin typeface="+mj-lt"/>
              </a:rPr>
              <a:t>Christianity Waves and Social Fluctuation</a:t>
            </a:r>
            <a:r>
              <a:rPr lang="ja-JP" altLang="en-US" sz="2800" b="0" dirty="0">
                <a:latin typeface="+mj-lt"/>
              </a:rPr>
              <a:t> </a:t>
            </a:r>
            <a:r>
              <a:rPr lang="en-US" altLang="ja-JP" sz="2800" b="0" dirty="0">
                <a:latin typeface="+mj-lt"/>
              </a:rPr>
              <a:t>in</a:t>
            </a:r>
            <a:r>
              <a:rPr lang="ja-JP" altLang="en-US" sz="2800" b="0" dirty="0">
                <a:latin typeface="+mj-lt"/>
              </a:rPr>
              <a:t> </a:t>
            </a:r>
            <a:r>
              <a:rPr lang="en-US" altLang="ja-JP" sz="2800" b="0" dirty="0">
                <a:latin typeface="+mj-lt"/>
              </a:rPr>
              <a:t>Japan</a:t>
            </a:r>
          </a:p>
        </p:txBody>
      </p:sp>
      <p:sp>
        <p:nvSpPr>
          <p:cNvPr id="12297" name="Rectangle 21">
            <a:extLst>
              <a:ext uri="{FF2B5EF4-FFF2-40B4-BE49-F238E27FC236}">
                <a16:creationId xmlns:a16="http://schemas.microsoft.com/office/drawing/2014/main" id="{C727AC75-FE66-4FDF-8B31-A20F1B7A4F5B}"/>
              </a:ext>
            </a:extLst>
          </p:cNvPr>
          <p:cNvSpPr>
            <a:spLocks noChangeArrowheads="1"/>
          </p:cNvSpPr>
          <p:nvPr/>
        </p:nvSpPr>
        <p:spPr bwMode="auto">
          <a:xfrm>
            <a:off x="1881985" y="5078413"/>
            <a:ext cx="18526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Times New Roman" panose="02020603050405020304" pitchFamily="18" charset="0"/>
              </a:rPr>
              <a:t>1st</a:t>
            </a:r>
          </a:p>
          <a:p>
            <a:pPr>
              <a:spcBef>
                <a:spcPct val="0"/>
              </a:spcBef>
              <a:buClrTx/>
              <a:buSzTx/>
              <a:buFontTx/>
              <a:buNone/>
            </a:pPr>
            <a:r>
              <a:rPr lang="en-US" altLang="ja-JP" sz="1800" dirty="0">
                <a:latin typeface="Times New Roman" panose="02020603050405020304" pitchFamily="18" charset="0"/>
              </a:rPr>
              <a:t>Francis Xavier</a:t>
            </a:r>
          </a:p>
          <a:p>
            <a:pPr>
              <a:spcBef>
                <a:spcPct val="0"/>
              </a:spcBef>
              <a:buClrTx/>
              <a:buSzTx/>
              <a:buFontTx/>
              <a:buNone/>
            </a:pPr>
            <a:r>
              <a:rPr lang="en-US" altLang="ja-JP" sz="1800" dirty="0">
                <a:latin typeface="Times New Roman" panose="02020603050405020304" pitchFamily="18" charset="0"/>
              </a:rPr>
              <a:t>(Jesuit</a:t>
            </a:r>
            <a:r>
              <a:rPr lang="ja-JP" altLang="en-US" sz="1800" dirty="0">
                <a:latin typeface="Times New Roman" panose="02020603050405020304" pitchFamily="18" charset="0"/>
              </a:rPr>
              <a:t> </a:t>
            </a:r>
            <a:r>
              <a:rPr lang="en-US" altLang="ja-JP" sz="1800" dirty="0">
                <a:latin typeface="Times New Roman" panose="02020603050405020304" pitchFamily="18" charset="0"/>
              </a:rPr>
              <a:t>Catholic) </a:t>
            </a:r>
          </a:p>
          <a:p>
            <a:pPr>
              <a:spcBef>
                <a:spcPct val="0"/>
              </a:spcBef>
              <a:buClrTx/>
              <a:buSzTx/>
              <a:buFontTx/>
              <a:buNone/>
            </a:pPr>
            <a:r>
              <a:rPr lang="en-US" altLang="ja-JP" sz="1800" dirty="0">
                <a:latin typeface="Times New Roman" panose="02020603050405020304" pitchFamily="18" charset="0"/>
              </a:rPr>
              <a:t>(1568-1600)</a:t>
            </a:r>
          </a:p>
        </p:txBody>
      </p:sp>
      <p:sp>
        <p:nvSpPr>
          <p:cNvPr id="12298" name="Rectangle 22">
            <a:extLst>
              <a:ext uri="{FF2B5EF4-FFF2-40B4-BE49-F238E27FC236}">
                <a16:creationId xmlns:a16="http://schemas.microsoft.com/office/drawing/2014/main" id="{E9F6F4C0-27AB-4318-AE22-23D745CA5A95}"/>
              </a:ext>
            </a:extLst>
          </p:cNvPr>
          <p:cNvSpPr>
            <a:spLocks noChangeArrowheads="1"/>
          </p:cNvSpPr>
          <p:nvPr/>
        </p:nvSpPr>
        <p:spPr bwMode="auto">
          <a:xfrm>
            <a:off x="4206082" y="5367628"/>
            <a:ext cx="17811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Times New Roman" panose="02020603050405020304" pitchFamily="18" charset="0"/>
              </a:rPr>
              <a:t>2nd</a:t>
            </a:r>
          </a:p>
          <a:p>
            <a:pPr>
              <a:spcBef>
                <a:spcPct val="0"/>
              </a:spcBef>
              <a:buClrTx/>
              <a:buSzTx/>
              <a:buFontTx/>
              <a:buNone/>
            </a:pPr>
            <a:r>
              <a:rPr lang="en-US" altLang="ja-JP" sz="1800" dirty="0">
                <a:latin typeface="Times New Roman" panose="02020603050405020304" pitchFamily="18" charset="0"/>
              </a:rPr>
              <a:t>Opening Japan</a:t>
            </a:r>
          </a:p>
          <a:p>
            <a:pPr>
              <a:spcBef>
                <a:spcPct val="0"/>
              </a:spcBef>
              <a:buClrTx/>
              <a:buSzTx/>
              <a:buFontTx/>
              <a:buNone/>
            </a:pPr>
            <a:r>
              <a:rPr lang="en-US" altLang="ja-JP" sz="1800" dirty="0">
                <a:latin typeface="Times New Roman" panose="02020603050405020304" pitchFamily="18" charset="0"/>
              </a:rPr>
              <a:t> (1868-1912)</a:t>
            </a:r>
          </a:p>
        </p:txBody>
      </p:sp>
      <p:sp>
        <p:nvSpPr>
          <p:cNvPr id="12299" name="Rectangle 23">
            <a:extLst>
              <a:ext uri="{FF2B5EF4-FFF2-40B4-BE49-F238E27FC236}">
                <a16:creationId xmlns:a16="http://schemas.microsoft.com/office/drawing/2014/main" id="{C527F13C-916E-4946-A80E-8051C2D819CD}"/>
              </a:ext>
            </a:extLst>
          </p:cNvPr>
          <p:cNvSpPr>
            <a:spLocks noChangeArrowheads="1"/>
          </p:cNvSpPr>
          <p:nvPr/>
        </p:nvSpPr>
        <p:spPr bwMode="auto">
          <a:xfrm>
            <a:off x="7545628" y="5341154"/>
            <a:ext cx="1422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Times New Roman" panose="02020603050405020304" pitchFamily="18" charset="0"/>
              </a:rPr>
              <a:t>4th</a:t>
            </a:r>
          </a:p>
          <a:p>
            <a:pPr>
              <a:spcBef>
                <a:spcPct val="0"/>
              </a:spcBef>
              <a:buClrTx/>
              <a:buSzTx/>
              <a:buFontTx/>
              <a:buNone/>
            </a:pPr>
            <a:r>
              <a:rPr lang="en-US" altLang="ja-JP" sz="1800" dirty="0">
                <a:latin typeface="Times New Roman" panose="02020603050405020304" pitchFamily="18" charset="0"/>
              </a:rPr>
              <a:t>After WWII </a:t>
            </a:r>
          </a:p>
          <a:p>
            <a:pPr>
              <a:spcBef>
                <a:spcPct val="0"/>
              </a:spcBef>
              <a:buClrTx/>
              <a:buSzTx/>
              <a:buFontTx/>
              <a:buNone/>
            </a:pPr>
            <a:r>
              <a:rPr lang="en-US" altLang="ja-JP" sz="1800" dirty="0">
                <a:latin typeface="Times New Roman" panose="02020603050405020304" pitchFamily="18" charset="0"/>
              </a:rPr>
              <a:t>(1945-1960)</a:t>
            </a:r>
          </a:p>
        </p:txBody>
      </p:sp>
      <p:sp>
        <p:nvSpPr>
          <p:cNvPr id="12300" name="Rectangle 24">
            <a:extLst>
              <a:ext uri="{FF2B5EF4-FFF2-40B4-BE49-F238E27FC236}">
                <a16:creationId xmlns:a16="http://schemas.microsoft.com/office/drawing/2014/main" id="{8E2858CA-3F2A-4B9B-876F-281C9DFB3319}"/>
              </a:ext>
            </a:extLst>
          </p:cNvPr>
          <p:cNvSpPr>
            <a:spLocks noChangeArrowheads="1"/>
          </p:cNvSpPr>
          <p:nvPr/>
        </p:nvSpPr>
        <p:spPr bwMode="auto">
          <a:xfrm>
            <a:off x="9015414" y="5076825"/>
            <a:ext cx="17811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Times New Roman" panose="02020603050405020304" pitchFamily="18" charset="0"/>
              </a:rPr>
              <a:t>5th</a:t>
            </a:r>
          </a:p>
          <a:p>
            <a:pPr>
              <a:spcBef>
                <a:spcPct val="0"/>
              </a:spcBef>
              <a:buClrTx/>
              <a:buSzTx/>
              <a:buFontTx/>
              <a:buNone/>
            </a:pPr>
            <a:r>
              <a:rPr lang="en-US" altLang="ja-JP" sz="1800" dirty="0">
                <a:latin typeface="Times New Roman" panose="02020603050405020304" pitchFamily="18" charset="0"/>
              </a:rPr>
              <a:t>High economic growth period</a:t>
            </a:r>
          </a:p>
          <a:p>
            <a:pPr>
              <a:spcBef>
                <a:spcPct val="0"/>
              </a:spcBef>
              <a:buClrTx/>
              <a:buSzTx/>
              <a:buFontTx/>
              <a:buNone/>
            </a:pPr>
            <a:r>
              <a:rPr lang="ja-JP" altLang="en-US" sz="1800" dirty="0">
                <a:latin typeface="Times New Roman" panose="02020603050405020304" pitchFamily="18" charset="0"/>
              </a:rPr>
              <a:t>（</a:t>
            </a:r>
            <a:r>
              <a:rPr lang="en-US" altLang="ja-JP" sz="1800" dirty="0">
                <a:latin typeface="Times New Roman" panose="02020603050405020304" pitchFamily="18" charset="0"/>
              </a:rPr>
              <a:t>After 1970</a:t>
            </a:r>
            <a:r>
              <a:rPr lang="ja-JP" altLang="en-US" sz="1800" dirty="0">
                <a:latin typeface="Times New Roman" panose="02020603050405020304" pitchFamily="18" charset="0"/>
              </a:rPr>
              <a:t>）</a:t>
            </a:r>
            <a:endParaRPr lang="en-US" altLang="ja-JP" sz="1800" dirty="0">
              <a:latin typeface="Times New Roman" panose="02020603050405020304" pitchFamily="18" charset="0"/>
            </a:endParaRPr>
          </a:p>
        </p:txBody>
      </p:sp>
      <p:sp>
        <p:nvSpPr>
          <p:cNvPr id="12301" name="Text Box 13">
            <a:extLst>
              <a:ext uri="{FF2B5EF4-FFF2-40B4-BE49-F238E27FC236}">
                <a16:creationId xmlns:a16="http://schemas.microsoft.com/office/drawing/2014/main" id="{43833EF5-8799-42DF-837B-1B0F6FD5885B}"/>
              </a:ext>
            </a:extLst>
          </p:cNvPr>
          <p:cNvSpPr txBox="1">
            <a:spLocks noChangeArrowheads="1"/>
          </p:cNvSpPr>
          <p:nvPr/>
        </p:nvSpPr>
        <p:spPr bwMode="auto">
          <a:xfrm>
            <a:off x="2428875" y="3036889"/>
            <a:ext cx="22172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FDB1BC"/>
                </a:solidFill>
                <a:latin typeface="Times New Roman" panose="02020603050405020304" pitchFamily="18" charset="0"/>
              </a:rPr>
              <a:t>Anti-Christian Edict</a:t>
            </a:r>
          </a:p>
        </p:txBody>
      </p:sp>
      <p:sp>
        <p:nvSpPr>
          <p:cNvPr id="12302" name="Text Box 13">
            <a:extLst>
              <a:ext uri="{FF2B5EF4-FFF2-40B4-BE49-F238E27FC236}">
                <a16:creationId xmlns:a16="http://schemas.microsoft.com/office/drawing/2014/main" id="{C8A7E203-3D77-494D-93F0-AC2EF36C5A21}"/>
              </a:ext>
            </a:extLst>
          </p:cNvPr>
          <p:cNvSpPr txBox="1">
            <a:spLocks noChangeArrowheads="1"/>
          </p:cNvSpPr>
          <p:nvPr/>
        </p:nvSpPr>
        <p:spPr bwMode="auto">
          <a:xfrm>
            <a:off x="7903172" y="4106988"/>
            <a:ext cx="12684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FDB1BC"/>
                </a:solidFill>
                <a:latin typeface="Times New Roman" panose="02020603050405020304" pitchFamily="18" charset="0"/>
              </a:rPr>
              <a:t>University </a:t>
            </a:r>
          </a:p>
          <a:p>
            <a:pPr>
              <a:spcBef>
                <a:spcPct val="0"/>
              </a:spcBef>
              <a:buClrTx/>
              <a:buSzTx/>
              <a:buFontTx/>
              <a:buNone/>
            </a:pPr>
            <a:r>
              <a:rPr lang="en-US" altLang="ja-JP" sz="1800" dirty="0">
                <a:solidFill>
                  <a:srgbClr val="FDB1BC"/>
                </a:solidFill>
                <a:latin typeface="Times New Roman" panose="02020603050405020304" pitchFamily="18" charset="0"/>
              </a:rPr>
              <a:t>upheavals</a:t>
            </a:r>
            <a:endParaRPr lang="en-US" altLang="ja-JP" sz="1800" b="0" dirty="0">
              <a:solidFill>
                <a:srgbClr val="FDB1BC"/>
              </a:solidFill>
              <a:latin typeface="Times New Roman" panose="02020603050405020304" pitchFamily="18" charset="0"/>
            </a:endParaRPr>
          </a:p>
        </p:txBody>
      </p:sp>
      <p:sp>
        <p:nvSpPr>
          <p:cNvPr id="12303" name="Text Box 13">
            <a:extLst>
              <a:ext uri="{FF2B5EF4-FFF2-40B4-BE49-F238E27FC236}">
                <a16:creationId xmlns:a16="http://schemas.microsoft.com/office/drawing/2014/main" id="{B632903F-D967-43EB-BAD3-15E51300A69A}"/>
              </a:ext>
            </a:extLst>
          </p:cNvPr>
          <p:cNvSpPr txBox="1">
            <a:spLocks noChangeArrowheads="1"/>
          </p:cNvSpPr>
          <p:nvPr/>
        </p:nvSpPr>
        <p:spPr bwMode="auto">
          <a:xfrm>
            <a:off x="9752014" y="3719513"/>
            <a:ext cx="100488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FDB1BC"/>
                </a:solidFill>
                <a:latin typeface="Times New Roman" panose="02020603050405020304" pitchFamily="18" charset="0"/>
              </a:rPr>
              <a:t>Subway</a:t>
            </a:r>
          </a:p>
          <a:p>
            <a:pPr>
              <a:spcBef>
                <a:spcPct val="0"/>
              </a:spcBef>
              <a:buClrTx/>
              <a:buSzTx/>
              <a:buFontTx/>
              <a:buNone/>
            </a:pPr>
            <a:r>
              <a:rPr lang="en-US" altLang="ja-JP" sz="1800" dirty="0">
                <a:solidFill>
                  <a:srgbClr val="FDB1BC"/>
                </a:solidFill>
                <a:latin typeface="Times New Roman" panose="02020603050405020304" pitchFamily="18" charset="0"/>
              </a:rPr>
              <a:t>Sarin </a:t>
            </a:r>
          </a:p>
          <a:p>
            <a:pPr>
              <a:spcBef>
                <a:spcPct val="0"/>
              </a:spcBef>
              <a:buClrTx/>
              <a:buSzTx/>
              <a:buFontTx/>
              <a:buNone/>
            </a:pPr>
            <a:r>
              <a:rPr lang="en-US" altLang="ja-JP" sz="1800" dirty="0">
                <a:solidFill>
                  <a:srgbClr val="FDB1BC"/>
                </a:solidFill>
                <a:latin typeface="Times New Roman" panose="02020603050405020304" pitchFamily="18" charset="0"/>
              </a:rPr>
              <a:t>Incident</a:t>
            </a:r>
          </a:p>
          <a:p>
            <a:pPr>
              <a:spcBef>
                <a:spcPct val="0"/>
              </a:spcBef>
              <a:buClrTx/>
              <a:buSzTx/>
              <a:buFontTx/>
              <a:buNone/>
            </a:pPr>
            <a:r>
              <a:rPr lang="en-US" altLang="ja-JP" sz="1800" dirty="0">
                <a:solidFill>
                  <a:srgbClr val="FDB1BC"/>
                </a:solidFill>
                <a:latin typeface="Times New Roman" panose="02020603050405020304" pitchFamily="18" charset="0"/>
              </a:rPr>
              <a:t>(Cult)</a:t>
            </a:r>
          </a:p>
        </p:txBody>
      </p:sp>
      <p:sp>
        <p:nvSpPr>
          <p:cNvPr id="12304" name="Text Box 13">
            <a:extLst>
              <a:ext uri="{FF2B5EF4-FFF2-40B4-BE49-F238E27FC236}">
                <a16:creationId xmlns:a16="http://schemas.microsoft.com/office/drawing/2014/main" id="{4080531C-BBEC-418D-9F65-0593D6FC3F69}"/>
              </a:ext>
            </a:extLst>
          </p:cNvPr>
          <p:cNvSpPr txBox="1">
            <a:spLocks noChangeArrowheads="1"/>
          </p:cNvSpPr>
          <p:nvPr/>
        </p:nvSpPr>
        <p:spPr bwMode="auto">
          <a:xfrm>
            <a:off x="4693917" y="4694059"/>
            <a:ext cx="12557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FDB1BC"/>
                </a:solidFill>
                <a:latin typeface="Times New Roman" panose="02020603050405020304" pitchFamily="18" charset="0"/>
              </a:rPr>
              <a:t>State </a:t>
            </a:r>
            <a:r>
              <a:rPr lang="en-US" altLang="ja-JP" sz="1800" dirty="0" err="1">
                <a:solidFill>
                  <a:srgbClr val="FDB1BC"/>
                </a:solidFill>
                <a:latin typeface="Times New Roman" panose="02020603050405020304" pitchFamily="18" charset="0"/>
              </a:rPr>
              <a:t>Sinto</a:t>
            </a:r>
            <a:endParaRPr lang="en-US" altLang="ja-JP" sz="1800" b="0" dirty="0">
              <a:solidFill>
                <a:srgbClr val="FDB1BC"/>
              </a:solidFill>
              <a:latin typeface="Times New Roman" panose="02020603050405020304" pitchFamily="18" charset="0"/>
            </a:endParaRPr>
          </a:p>
        </p:txBody>
      </p:sp>
      <p:sp>
        <p:nvSpPr>
          <p:cNvPr id="12305" name="吹き出し: 角を丸めた四角形 1">
            <a:extLst>
              <a:ext uri="{FF2B5EF4-FFF2-40B4-BE49-F238E27FC236}">
                <a16:creationId xmlns:a16="http://schemas.microsoft.com/office/drawing/2014/main" id="{2D70531B-2178-48F9-B478-B42A5CD6E396}"/>
              </a:ext>
            </a:extLst>
          </p:cNvPr>
          <p:cNvSpPr>
            <a:spLocks noChangeArrowheads="1"/>
          </p:cNvSpPr>
          <p:nvPr/>
        </p:nvSpPr>
        <p:spPr bwMode="auto">
          <a:xfrm>
            <a:off x="300985" y="1056483"/>
            <a:ext cx="1580686" cy="739775"/>
          </a:xfrm>
          <a:prstGeom prst="wedgeRoundRectCallout">
            <a:avLst>
              <a:gd name="adj1" fmla="val 63921"/>
              <a:gd name="adj2" fmla="val 98873"/>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400" dirty="0">
                <a:latin typeface="Times New Roman" panose="02020603050405020304" pitchFamily="18" charset="0"/>
              </a:rPr>
              <a:t>Population</a:t>
            </a:r>
            <a:r>
              <a:rPr lang="ja-JP" altLang="en-US" sz="1400" dirty="0">
                <a:latin typeface="Times New Roman" panose="02020603050405020304" pitchFamily="18" charset="0"/>
              </a:rPr>
              <a:t> </a:t>
            </a:r>
            <a:r>
              <a:rPr lang="en-US" altLang="ja-JP" sz="1400" dirty="0">
                <a:latin typeface="Times New Roman" panose="02020603050405020304" pitchFamily="18" charset="0"/>
              </a:rPr>
              <a:t>Ratio</a:t>
            </a:r>
            <a:r>
              <a:rPr lang="ja-JP" altLang="en-US" sz="1400" dirty="0">
                <a:latin typeface="Times New Roman" panose="02020603050405020304" pitchFamily="18" charset="0"/>
              </a:rPr>
              <a:t> </a:t>
            </a:r>
            <a:endParaRPr lang="en-US" altLang="ja-JP" sz="1400" dirty="0">
              <a:latin typeface="Times New Roman" panose="02020603050405020304" pitchFamily="18" charset="0"/>
            </a:endParaRPr>
          </a:p>
          <a:p>
            <a:pPr eaLnBrk="1" hangingPunct="1">
              <a:spcBef>
                <a:spcPct val="0"/>
              </a:spcBef>
              <a:buClrTx/>
              <a:buSzTx/>
              <a:buFontTx/>
              <a:buNone/>
            </a:pPr>
            <a:r>
              <a:rPr lang="en-US" altLang="ja-JP" sz="1400" dirty="0">
                <a:latin typeface="Times New Roman" panose="02020603050405020304" pitchFamily="18" charset="0"/>
              </a:rPr>
              <a:t>=Almost</a:t>
            </a:r>
            <a:r>
              <a:rPr lang="ja-JP" altLang="en-US" sz="1400" dirty="0">
                <a:latin typeface="Times New Roman" panose="02020603050405020304" pitchFamily="18" charset="0"/>
              </a:rPr>
              <a:t> </a:t>
            </a:r>
            <a:r>
              <a:rPr lang="en-US" altLang="ja-JP" sz="1400" dirty="0">
                <a:latin typeface="Times New Roman" panose="02020603050405020304" pitchFamily="18" charset="0"/>
              </a:rPr>
              <a:t>3%</a:t>
            </a:r>
            <a:endParaRPr lang="ja-JP" altLang="en-US" sz="1400" dirty="0">
              <a:latin typeface="Times New Roman" panose="02020603050405020304" pitchFamily="18" charset="0"/>
            </a:endParaRPr>
          </a:p>
        </p:txBody>
      </p:sp>
      <p:sp>
        <p:nvSpPr>
          <p:cNvPr id="12306" name="Rectangle 23">
            <a:extLst>
              <a:ext uri="{FF2B5EF4-FFF2-40B4-BE49-F238E27FC236}">
                <a16:creationId xmlns:a16="http://schemas.microsoft.com/office/drawing/2014/main" id="{002212DE-2678-4181-911A-1ECDE9680986}"/>
              </a:ext>
            </a:extLst>
          </p:cNvPr>
          <p:cNvSpPr>
            <a:spLocks noChangeArrowheads="1"/>
          </p:cNvSpPr>
          <p:nvPr/>
        </p:nvSpPr>
        <p:spPr bwMode="auto">
          <a:xfrm>
            <a:off x="6084888" y="5078413"/>
            <a:ext cx="1422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3rd</a:t>
            </a:r>
          </a:p>
          <a:p>
            <a:pPr>
              <a:spcBef>
                <a:spcPct val="0"/>
              </a:spcBef>
              <a:buClrTx/>
              <a:buSzTx/>
              <a:buFontTx/>
              <a:buNone/>
            </a:pPr>
            <a:r>
              <a:rPr lang="en-US" altLang="ja-JP" sz="1800">
                <a:latin typeface="Times New Roman" panose="02020603050405020304" pitchFamily="18" charset="0"/>
              </a:rPr>
              <a:t>Taisho</a:t>
            </a:r>
          </a:p>
          <a:p>
            <a:pPr>
              <a:spcBef>
                <a:spcPct val="0"/>
              </a:spcBef>
              <a:buClrTx/>
              <a:buSzTx/>
              <a:buFontTx/>
              <a:buNone/>
            </a:pPr>
            <a:r>
              <a:rPr lang="en-US" altLang="ja-JP" sz="1800">
                <a:latin typeface="Times New Roman" panose="02020603050405020304" pitchFamily="18" charset="0"/>
              </a:rPr>
              <a:t>Democracy</a:t>
            </a:r>
          </a:p>
          <a:p>
            <a:pPr>
              <a:spcBef>
                <a:spcPct val="0"/>
              </a:spcBef>
              <a:buClrTx/>
              <a:buSzTx/>
              <a:buFontTx/>
              <a:buNone/>
            </a:pPr>
            <a:r>
              <a:rPr lang="en-US" altLang="ja-JP" sz="1800">
                <a:latin typeface="Times New Roman" panose="02020603050405020304" pitchFamily="18" charset="0"/>
              </a:rPr>
              <a:t>(1912-1926)</a:t>
            </a:r>
          </a:p>
        </p:txBody>
      </p:sp>
      <p:sp>
        <p:nvSpPr>
          <p:cNvPr id="12307" name="Text Box 13">
            <a:extLst>
              <a:ext uri="{FF2B5EF4-FFF2-40B4-BE49-F238E27FC236}">
                <a16:creationId xmlns:a16="http://schemas.microsoft.com/office/drawing/2014/main" id="{B3113D43-BAEE-4959-821E-77FF628A6825}"/>
              </a:ext>
            </a:extLst>
          </p:cNvPr>
          <p:cNvSpPr txBox="1">
            <a:spLocks noChangeArrowheads="1"/>
          </p:cNvSpPr>
          <p:nvPr/>
        </p:nvSpPr>
        <p:spPr bwMode="auto">
          <a:xfrm>
            <a:off x="5289353" y="4259873"/>
            <a:ext cx="18272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92D050"/>
                </a:solidFill>
                <a:latin typeface="Times New Roman" panose="02020603050405020304" pitchFamily="18" charset="0"/>
              </a:rPr>
              <a:t>Democratization</a:t>
            </a:r>
            <a:endParaRPr lang="en-US" altLang="ja-JP" sz="1800" b="0" dirty="0">
              <a:solidFill>
                <a:srgbClr val="92D050"/>
              </a:solidFill>
              <a:latin typeface="Times New Roman" panose="02020603050405020304" pitchFamily="18" charset="0"/>
            </a:endParaRPr>
          </a:p>
        </p:txBody>
      </p:sp>
      <p:sp>
        <p:nvSpPr>
          <p:cNvPr id="12308" name="Text Box 13">
            <a:extLst>
              <a:ext uri="{FF2B5EF4-FFF2-40B4-BE49-F238E27FC236}">
                <a16:creationId xmlns:a16="http://schemas.microsoft.com/office/drawing/2014/main" id="{FC4D84DA-5345-4AA5-8143-9ACA061F79B3}"/>
              </a:ext>
            </a:extLst>
          </p:cNvPr>
          <p:cNvSpPr txBox="1">
            <a:spLocks noChangeArrowheads="1"/>
          </p:cNvSpPr>
          <p:nvPr/>
        </p:nvSpPr>
        <p:spPr bwMode="auto">
          <a:xfrm>
            <a:off x="6466186" y="4552771"/>
            <a:ext cx="12366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FDB1BC"/>
                </a:solidFill>
                <a:latin typeface="Times New Roman" panose="02020603050405020304" pitchFamily="18" charset="0"/>
              </a:rPr>
              <a:t>Militarism</a:t>
            </a:r>
            <a:endParaRPr lang="en-US" altLang="ja-JP" sz="1800" b="0" dirty="0">
              <a:solidFill>
                <a:srgbClr val="FDB1BC"/>
              </a:solidFill>
              <a:latin typeface="Times New Roman" panose="02020603050405020304" pitchFamily="18" charset="0"/>
            </a:endParaRPr>
          </a:p>
        </p:txBody>
      </p:sp>
      <p:sp>
        <p:nvSpPr>
          <p:cNvPr id="12309" name="Text Box 13">
            <a:extLst>
              <a:ext uri="{FF2B5EF4-FFF2-40B4-BE49-F238E27FC236}">
                <a16:creationId xmlns:a16="http://schemas.microsoft.com/office/drawing/2014/main" id="{83D50589-6281-410B-9E71-2927B97CE601}"/>
              </a:ext>
            </a:extLst>
          </p:cNvPr>
          <p:cNvSpPr txBox="1">
            <a:spLocks noChangeArrowheads="1"/>
          </p:cNvSpPr>
          <p:nvPr/>
        </p:nvSpPr>
        <p:spPr bwMode="auto">
          <a:xfrm>
            <a:off x="8197056" y="3188309"/>
            <a:ext cx="18383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solidFill>
                  <a:srgbClr val="92D050"/>
                </a:solidFill>
                <a:latin typeface="Times New Roman" panose="02020603050405020304" pitchFamily="18" charset="0"/>
              </a:rPr>
              <a:t>Internationalism</a:t>
            </a:r>
            <a:endParaRPr lang="en-US" altLang="ja-JP" sz="1800" b="0" dirty="0">
              <a:solidFill>
                <a:srgbClr val="92D050"/>
              </a:solidFill>
              <a:latin typeface="Times New Roman" panose="02020603050405020304" pitchFamily="18" charset="0"/>
            </a:endParaRPr>
          </a:p>
        </p:txBody>
      </p:sp>
      <p:sp>
        <p:nvSpPr>
          <p:cNvPr id="12310" name="正方形/長方形 4">
            <a:extLst>
              <a:ext uri="{FF2B5EF4-FFF2-40B4-BE49-F238E27FC236}">
                <a16:creationId xmlns:a16="http://schemas.microsoft.com/office/drawing/2014/main" id="{0480A9D8-4B3C-4E6F-BC48-049CA07D9CFF}"/>
              </a:ext>
            </a:extLst>
          </p:cNvPr>
          <p:cNvSpPr>
            <a:spLocks noChangeArrowheads="1"/>
          </p:cNvSpPr>
          <p:nvPr/>
        </p:nvSpPr>
        <p:spPr bwMode="auto">
          <a:xfrm>
            <a:off x="3844925" y="1753485"/>
            <a:ext cx="54632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800" dirty="0">
                <a:latin typeface="Times New Roman" panose="02020603050405020304" pitchFamily="18" charset="0"/>
              </a:rPr>
              <a:t>Japanese religious mind is very sensitive to social fluctuation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5"/>
                                        </p:tgtEl>
                                        <p:attrNameLst>
                                          <p:attrName>style.visibility</p:attrName>
                                        </p:attrNameLst>
                                      </p:cBhvr>
                                      <p:to>
                                        <p:strVal val="visible"/>
                                      </p:to>
                                    </p:set>
                                    <p:animEffect transition="in" filter="fade">
                                      <p:cBhvr>
                                        <p:cTn id="12" dur="500"/>
                                        <p:tgtEl>
                                          <p:spTgt spid="1230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 calcmode="lin" valueType="num">
                                      <p:cBhvr additive="base">
                                        <p:cTn id="17" dur="500" fill="hold"/>
                                        <p:tgtEl>
                                          <p:spTgt spid="12293"/>
                                        </p:tgtEl>
                                        <p:attrNameLst>
                                          <p:attrName>ppt_x</p:attrName>
                                        </p:attrNameLst>
                                      </p:cBhvr>
                                      <p:tavLst>
                                        <p:tav tm="0">
                                          <p:val>
                                            <p:strVal val="#ppt_x"/>
                                          </p:val>
                                        </p:tav>
                                        <p:tav tm="100000">
                                          <p:val>
                                            <p:strVal val="#ppt_x"/>
                                          </p:val>
                                        </p:tav>
                                      </p:tavLst>
                                    </p:anim>
                                    <p:anim calcmode="lin" valueType="num">
                                      <p:cBhvr additive="base">
                                        <p:cTn id="1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301"/>
                                        </p:tgtEl>
                                        <p:attrNameLst>
                                          <p:attrName>style.visibility</p:attrName>
                                        </p:attrNameLst>
                                      </p:cBhvr>
                                      <p:to>
                                        <p:strVal val="visible"/>
                                      </p:to>
                                    </p:set>
                                    <p:animEffect transition="in" filter="fade">
                                      <p:cBhvr>
                                        <p:cTn id="23" dur="1000"/>
                                        <p:tgtEl>
                                          <p:spTgt spid="12301"/>
                                        </p:tgtEl>
                                      </p:cBhvr>
                                    </p:animEffect>
                                    <p:anim calcmode="lin" valueType="num">
                                      <p:cBhvr>
                                        <p:cTn id="24" dur="1000" fill="hold"/>
                                        <p:tgtEl>
                                          <p:spTgt spid="12301"/>
                                        </p:tgtEl>
                                        <p:attrNameLst>
                                          <p:attrName>ppt_x</p:attrName>
                                        </p:attrNameLst>
                                      </p:cBhvr>
                                      <p:tavLst>
                                        <p:tav tm="0">
                                          <p:val>
                                            <p:strVal val="#ppt_x"/>
                                          </p:val>
                                        </p:tav>
                                        <p:tav tm="100000">
                                          <p:val>
                                            <p:strVal val="#ppt_x"/>
                                          </p:val>
                                        </p:tav>
                                      </p:tavLst>
                                    </p:anim>
                                    <p:anim calcmode="lin" valueType="num">
                                      <p:cBhvr>
                                        <p:cTn id="25" dur="1000" fill="hold"/>
                                        <p:tgtEl>
                                          <p:spTgt spid="1230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294"/>
                                        </p:tgtEl>
                                        <p:attrNameLst>
                                          <p:attrName>style.visibility</p:attrName>
                                        </p:attrNameLst>
                                      </p:cBhvr>
                                      <p:to>
                                        <p:strVal val="visible"/>
                                      </p:to>
                                    </p:set>
                                    <p:anim calcmode="lin" valueType="num">
                                      <p:cBhvr additive="base">
                                        <p:cTn id="30" dur="500" fill="hold"/>
                                        <p:tgtEl>
                                          <p:spTgt spid="12294"/>
                                        </p:tgtEl>
                                        <p:attrNameLst>
                                          <p:attrName>ppt_x</p:attrName>
                                        </p:attrNameLst>
                                      </p:cBhvr>
                                      <p:tavLst>
                                        <p:tav tm="0">
                                          <p:val>
                                            <p:strVal val="#ppt_x"/>
                                          </p:val>
                                        </p:tav>
                                        <p:tav tm="100000">
                                          <p:val>
                                            <p:strVal val="#ppt_x"/>
                                          </p:val>
                                        </p:tav>
                                      </p:tavLst>
                                    </p:anim>
                                    <p:anim calcmode="lin" valueType="num">
                                      <p:cBhvr additive="base">
                                        <p:cTn id="31" dur="500" fill="hold"/>
                                        <p:tgtEl>
                                          <p:spTgt spid="1229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307"/>
                                        </p:tgtEl>
                                        <p:attrNameLst>
                                          <p:attrName>style.visibility</p:attrName>
                                        </p:attrNameLst>
                                      </p:cBhvr>
                                      <p:to>
                                        <p:strVal val="visible"/>
                                      </p:to>
                                    </p:set>
                                    <p:anim calcmode="lin" valueType="num">
                                      <p:cBhvr additive="base">
                                        <p:cTn id="34" dur="500" fill="hold"/>
                                        <p:tgtEl>
                                          <p:spTgt spid="12307"/>
                                        </p:tgtEl>
                                        <p:attrNameLst>
                                          <p:attrName>ppt_x</p:attrName>
                                        </p:attrNameLst>
                                      </p:cBhvr>
                                      <p:tavLst>
                                        <p:tav tm="0">
                                          <p:val>
                                            <p:strVal val="#ppt_x"/>
                                          </p:val>
                                        </p:tav>
                                        <p:tav tm="100000">
                                          <p:val>
                                            <p:strVal val="#ppt_x"/>
                                          </p:val>
                                        </p:tav>
                                      </p:tavLst>
                                    </p:anim>
                                    <p:anim calcmode="lin" valueType="num">
                                      <p:cBhvr additive="base">
                                        <p:cTn id="35" dur="500" fill="hold"/>
                                        <p:tgtEl>
                                          <p:spTgt spid="1230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295"/>
                                        </p:tgtEl>
                                        <p:attrNameLst>
                                          <p:attrName>style.visibility</p:attrName>
                                        </p:attrNameLst>
                                      </p:cBhvr>
                                      <p:to>
                                        <p:strVal val="visible"/>
                                      </p:to>
                                    </p:set>
                                    <p:anim calcmode="lin" valueType="num">
                                      <p:cBhvr additive="base">
                                        <p:cTn id="38" dur="500" fill="hold"/>
                                        <p:tgtEl>
                                          <p:spTgt spid="12295"/>
                                        </p:tgtEl>
                                        <p:attrNameLst>
                                          <p:attrName>ppt_x</p:attrName>
                                        </p:attrNameLst>
                                      </p:cBhvr>
                                      <p:tavLst>
                                        <p:tav tm="0">
                                          <p:val>
                                            <p:strVal val="#ppt_x"/>
                                          </p:val>
                                        </p:tav>
                                        <p:tav tm="100000">
                                          <p:val>
                                            <p:strVal val="#ppt_x"/>
                                          </p:val>
                                        </p:tav>
                                      </p:tavLst>
                                    </p:anim>
                                    <p:anim calcmode="lin" valueType="num">
                                      <p:cBhvr additive="base">
                                        <p:cTn id="39" dur="500" fill="hold"/>
                                        <p:tgtEl>
                                          <p:spTgt spid="1229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309"/>
                                        </p:tgtEl>
                                        <p:attrNameLst>
                                          <p:attrName>style.visibility</p:attrName>
                                        </p:attrNameLst>
                                      </p:cBhvr>
                                      <p:to>
                                        <p:strVal val="visible"/>
                                      </p:to>
                                    </p:set>
                                    <p:anim calcmode="lin" valueType="num">
                                      <p:cBhvr additive="base">
                                        <p:cTn id="42" dur="500" fill="hold"/>
                                        <p:tgtEl>
                                          <p:spTgt spid="12309"/>
                                        </p:tgtEl>
                                        <p:attrNameLst>
                                          <p:attrName>ppt_x</p:attrName>
                                        </p:attrNameLst>
                                      </p:cBhvr>
                                      <p:tavLst>
                                        <p:tav tm="0">
                                          <p:val>
                                            <p:strVal val="#ppt_x"/>
                                          </p:val>
                                        </p:tav>
                                        <p:tav tm="100000">
                                          <p:val>
                                            <p:strVal val="#ppt_x"/>
                                          </p:val>
                                        </p:tav>
                                      </p:tavLst>
                                    </p:anim>
                                    <p:anim calcmode="lin" valueType="num">
                                      <p:cBhvr additive="base">
                                        <p:cTn id="43" dur="500" fill="hold"/>
                                        <p:tgtEl>
                                          <p:spTgt spid="1230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304"/>
                                        </p:tgtEl>
                                        <p:attrNameLst>
                                          <p:attrName>style.visibility</p:attrName>
                                        </p:attrNameLst>
                                      </p:cBhvr>
                                      <p:to>
                                        <p:strVal val="visible"/>
                                      </p:to>
                                    </p:set>
                                    <p:animEffect transition="in" filter="fade">
                                      <p:cBhvr>
                                        <p:cTn id="48" dur="1000"/>
                                        <p:tgtEl>
                                          <p:spTgt spid="12304"/>
                                        </p:tgtEl>
                                      </p:cBhvr>
                                    </p:animEffect>
                                    <p:anim calcmode="lin" valueType="num">
                                      <p:cBhvr>
                                        <p:cTn id="49" dur="1000" fill="hold"/>
                                        <p:tgtEl>
                                          <p:spTgt spid="12304"/>
                                        </p:tgtEl>
                                        <p:attrNameLst>
                                          <p:attrName>ppt_x</p:attrName>
                                        </p:attrNameLst>
                                      </p:cBhvr>
                                      <p:tavLst>
                                        <p:tav tm="0">
                                          <p:val>
                                            <p:strVal val="#ppt_x"/>
                                          </p:val>
                                        </p:tav>
                                        <p:tav tm="100000">
                                          <p:val>
                                            <p:strVal val="#ppt_x"/>
                                          </p:val>
                                        </p:tav>
                                      </p:tavLst>
                                    </p:anim>
                                    <p:anim calcmode="lin" valueType="num">
                                      <p:cBhvr>
                                        <p:cTn id="50" dur="1000" fill="hold"/>
                                        <p:tgtEl>
                                          <p:spTgt spid="1230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308"/>
                                        </p:tgtEl>
                                        <p:attrNameLst>
                                          <p:attrName>style.visibility</p:attrName>
                                        </p:attrNameLst>
                                      </p:cBhvr>
                                      <p:to>
                                        <p:strVal val="visible"/>
                                      </p:to>
                                    </p:set>
                                    <p:animEffect transition="in" filter="fade">
                                      <p:cBhvr>
                                        <p:cTn id="53" dur="1000"/>
                                        <p:tgtEl>
                                          <p:spTgt spid="12308"/>
                                        </p:tgtEl>
                                      </p:cBhvr>
                                    </p:animEffect>
                                    <p:anim calcmode="lin" valueType="num">
                                      <p:cBhvr>
                                        <p:cTn id="54" dur="1000" fill="hold"/>
                                        <p:tgtEl>
                                          <p:spTgt spid="12308"/>
                                        </p:tgtEl>
                                        <p:attrNameLst>
                                          <p:attrName>ppt_x</p:attrName>
                                        </p:attrNameLst>
                                      </p:cBhvr>
                                      <p:tavLst>
                                        <p:tav tm="0">
                                          <p:val>
                                            <p:strVal val="#ppt_x"/>
                                          </p:val>
                                        </p:tav>
                                        <p:tav tm="100000">
                                          <p:val>
                                            <p:strVal val="#ppt_x"/>
                                          </p:val>
                                        </p:tav>
                                      </p:tavLst>
                                    </p:anim>
                                    <p:anim calcmode="lin" valueType="num">
                                      <p:cBhvr>
                                        <p:cTn id="55" dur="1000" fill="hold"/>
                                        <p:tgtEl>
                                          <p:spTgt spid="1230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302"/>
                                        </p:tgtEl>
                                        <p:attrNameLst>
                                          <p:attrName>style.visibility</p:attrName>
                                        </p:attrNameLst>
                                      </p:cBhvr>
                                      <p:to>
                                        <p:strVal val="visible"/>
                                      </p:to>
                                    </p:set>
                                    <p:animEffect transition="in" filter="fade">
                                      <p:cBhvr>
                                        <p:cTn id="58" dur="1000"/>
                                        <p:tgtEl>
                                          <p:spTgt spid="12302"/>
                                        </p:tgtEl>
                                      </p:cBhvr>
                                    </p:animEffect>
                                    <p:anim calcmode="lin" valueType="num">
                                      <p:cBhvr>
                                        <p:cTn id="59" dur="1000" fill="hold"/>
                                        <p:tgtEl>
                                          <p:spTgt spid="12302"/>
                                        </p:tgtEl>
                                        <p:attrNameLst>
                                          <p:attrName>ppt_x</p:attrName>
                                        </p:attrNameLst>
                                      </p:cBhvr>
                                      <p:tavLst>
                                        <p:tav tm="0">
                                          <p:val>
                                            <p:strVal val="#ppt_x"/>
                                          </p:val>
                                        </p:tav>
                                        <p:tav tm="100000">
                                          <p:val>
                                            <p:strVal val="#ppt_x"/>
                                          </p:val>
                                        </p:tav>
                                      </p:tavLst>
                                    </p:anim>
                                    <p:anim calcmode="lin" valueType="num">
                                      <p:cBhvr>
                                        <p:cTn id="60" dur="1000" fill="hold"/>
                                        <p:tgtEl>
                                          <p:spTgt spid="1230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303"/>
                                        </p:tgtEl>
                                        <p:attrNameLst>
                                          <p:attrName>style.visibility</p:attrName>
                                        </p:attrNameLst>
                                      </p:cBhvr>
                                      <p:to>
                                        <p:strVal val="visible"/>
                                      </p:to>
                                    </p:set>
                                    <p:animEffect transition="in" filter="fade">
                                      <p:cBhvr>
                                        <p:cTn id="63" dur="1000"/>
                                        <p:tgtEl>
                                          <p:spTgt spid="12303"/>
                                        </p:tgtEl>
                                      </p:cBhvr>
                                    </p:animEffect>
                                    <p:anim calcmode="lin" valueType="num">
                                      <p:cBhvr>
                                        <p:cTn id="64" dur="1000" fill="hold"/>
                                        <p:tgtEl>
                                          <p:spTgt spid="12303"/>
                                        </p:tgtEl>
                                        <p:attrNameLst>
                                          <p:attrName>ppt_x</p:attrName>
                                        </p:attrNameLst>
                                      </p:cBhvr>
                                      <p:tavLst>
                                        <p:tav tm="0">
                                          <p:val>
                                            <p:strVal val="#ppt_x"/>
                                          </p:val>
                                        </p:tav>
                                        <p:tav tm="100000">
                                          <p:val>
                                            <p:strVal val="#ppt_x"/>
                                          </p:val>
                                        </p:tav>
                                      </p:tavLst>
                                    </p:anim>
                                    <p:anim calcmode="lin" valueType="num">
                                      <p:cBhvr>
                                        <p:cTn id="65" dur="1000" fill="hold"/>
                                        <p:tgtEl>
                                          <p:spTgt spid="1230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310"/>
                                        </p:tgtEl>
                                        <p:attrNameLst>
                                          <p:attrName>style.visibility</p:attrName>
                                        </p:attrNameLst>
                                      </p:cBhvr>
                                      <p:to>
                                        <p:strVal val="visible"/>
                                      </p:to>
                                    </p:set>
                                    <p:animEffect transition="in" filter="fade">
                                      <p:cBhvr>
                                        <p:cTn id="70" dur="500"/>
                                        <p:tgtEl>
                                          <p:spTgt spid="1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3" grpId="0"/>
      <p:bldP spid="12294" grpId="0"/>
      <p:bldP spid="12295" grpId="0"/>
      <p:bldP spid="12301" grpId="0"/>
      <p:bldP spid="12302" grpId="0"/>
      <p:bldP spid="12303" grpId="0"/>
      <p:bldP spid="12304" grpId="0"/>
      <p:bldP spid="12305" grpId="0" animBg="1"/>
      <p:bldP spid="12307" grpId="0"/>
      <p:bldP spid="12308" grpId="0"/>
      <p:bldP spid="12309" grpId="0"/>
      <p:bldP spid="123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1" name="Rectangle 75">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34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343" name="Rectangle 79">
            <a:extLst>
              <a:ext uri="{FF2B5EF4-FFF2-40B4-BE49-F238E27FC236}">
                <a16:creationId xmlns:a16="http://schemas.microsoft.com/office/drawing/2014/main" id="{126C04EF-6428-472D-B316-74A19385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44" name="Freeform 5">
            <a:extLst>
              <a:ext uri="{FF2B5EF4-FFF2-40B4-BE49-F238E27FC236}">
                <a16:creationId xmlns:a16="http://schemas.microsoft.com/office/drawing/2014/main" id="{AE50896D-AACB-4C0A-855D-ECEFB4A0D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14345" name="Rectangle 83">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338" name="タイトル 1">
            <a:extLst>
              <a:ext uri="{FF2B5EF4-FFF2-40B4-BE49-F238E27FC236}">
                <a16:creationId xmlns:a16="http://schemas.microsoft.com/office/drawing/2014/main" id="{B4E40C6C-B643-4B51-9061-567B8A86E88A}"/>
              </a:ext>
            </a:extLst>
          </p:cNvPr>
          <p:cNvSpPr>
            <a:spLocks noGrp="1" noChangeArrowheads="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altLang="ja-JP" sz="2000" b="0" i="0" kern="1200" dirty="0">
                <a:solidFill>
                  <a:srgbClr val="EBEBEB"/>
                </a:solidFill>
                <a:latin typeface="+mj-lt"/>
                <a:ea typeface="+mj-ea"/>
                <a:cs typeface="+mj-cs"/>
              </a:rPr>
              <a:t>Historical View(4)</a:t>
            </a:r>
            <a:br>
              <a:rPr lang="en-US" altLang="ja-JP" sz="2000" b="0" i="0" kern="1200" dirty="0">
                <a:solidFill>
                  <a:srgbClr val="EBEBEB"/>
                </a:solidFill>
                <a:latin typeface="+mj-lt"/>
                <a:ea typeface="+mj-ea"/>
                <a:cs typeface="+mj-cs"/>
              </a:rPr>
            </a:br>
            <a:r>
              <a:rPr lang="en-US" altLang="ja-JP" sz="2000" b="0" i="0" kern="1200" dirty="0">
                <a:solidFill>
                  <a:srgbClr val="EBEBEB"/>
                </a:solidFill>
                <a:latin typeface="+mj-lt"/>
                <a:ea typeface="+mj-ea"/>
                <a:cs typeface="+mj-cs"/>
              </a:rPr>
              <a:t>Comparison of number of church members and number of worshipers (2004 - 2014)</a:t>
            </a:r>
            <a:br>
              <a:rPr lang="en-US" altLang="ja-JP" sz="2000" b="0" i="0" kern="1200" dirty="0">
                <a:solidFill>
                  <a:srgbClr val="EBEBEB"/>
                </a:solidFill>
                <a:latin typeface="+mj-lt"/>
                <a:ea typeface="+mj-ea"/>
                <a:cs typeface="+mj-cs"/>
              </a:rPr>
            </a:br>
            <a:endParaRPr lang="en-US" altLang="ja-JP" sz="2000" b="0" i="0" kern="1200" dirty="0">
              <a:solidFill>
                <a:srgbClr val="EBEBEB"/>
              </a:solidFill>
              <a:latin typeface="+mj-lt"/>
              <a:ea typeface="+mj-ea"/>
              <a:cs typeface="+mj-cs"/>
            </a:endParaRPr>
          </a:p>
        </p:txBody>
      </p:sp>
      <p:sp>
        <p:nvSpPr>
          <p:cNvPr id="14339" name="コンテンツ プレースホルダー 4">
            <a:extLst>
              <a:ext uri="{FF2B5EF4-FFF2-40B4-BE49-F238E27FC236}">
                <a16:creationId xmlns:a16="http://schemas.microsoft.com/office/drawing/2014/main" id="{32F40C5A-5204-4123-9A9B-BFA9607F36C0}"/>
              </a:ext>
            </a:extLst>
          </p:cNvPr>
          <p:cNvSpPr txBox="1">
            <a:spLocks/>
          </p:cNvSpPr>
          <p:nvPr/>
        </p:nvSpPr>
        <p:spPr bwMode="auto">
          <a:xfrm>
            <a:off x="648931" y="2438400"/>
            <a:ext cx="4166509"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342900" indent="-342900">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nSpc>
                <a:spcPct val="90000"/>
              </a:lnSpc>
              <a:spcBef>
                <a:spcPts val="1000"/>
              </a:spcBef>
              <a:buClr>
                <a:schemeClr val="bg2">
                  <a:lumMod val="40000"/>
                  <a:lumOff val="60000"/>
                </a:schemeClr>
              </a:buClr>
              <a:buFont typeface="Wingdings 3" charset="2"/>
              <a:buChar char=""/>
            </a:pPr>
            <a:r>
              <a:rPr lang="en-US" altLang="ja-JP" sz="3000" b="0" dirty="0">
                <a:solidFill>
                  <a:srgbClr val="EBEBEB"/>
                </a:solidFill>
                <a:latin typeface="+mj-lt"/>
                <a:ea typeface="+mj-ea"/>
                <a:cs typeface="+mj-cs"/>
              </a:rPr>
              <a:t>Mode is less than 20; a lot of small churches in Japan</a:t>
            </a:r>
          </a:p>
          <a:p>
            <a:pPr>
              <a:lnSpc>
                <a:spcPct val="90000"/>
              </a:lnSpc>
              <a:spcBef>
                <a:spcPts val="1000"/>
              </a:spcBef>
              <a:buClr>
                <a:schemeClr val="bg2">
                  <a:lumMod val="40000"/>
                  <a:lumOff val="60000"/>
                </a:schemeClr>
              </a:buClr>
              <a:buFont typeface="Wingdings 3" charset="2"/>
              <a:buChar char=""/>
            </a:pPr>
            <a:r>
              <a:rPr lang="en-US" altLang="ja-JP" sz="3000" b="0" dirty="0">
                <a:solidFill>
                  <a:srgbClr val="EBEBEB"/>
                </a:solidFill>
                <a:latin typeface="+mj-lt"/>
                <a:ea typeface="+mj-ea"/>
                <a:cs typeface="+mj-cs"/>
              </a:rPr>
              <a:t>Japanese churches have tended to shrink as</a:t>
            </a:r>
            <a:r>
              <a:rPr lang="ja-JP" altLang="en-US" sz="3000" b="0" dirty="0">
                <a:solidFill>
                  <a:srgbClr val="EBEBEB"/>
                </a:solidFill>
                <a:latin typeface="+mj-lt"/>
                <a:ea typeface="+mj-ea"/>
                <a:cs typeface="+mj-cs"/>
              </a:rPr>
              <a:t>　</a:t>
            </a:r>
            <a:r>
              <a:rPr lang="en-US" altLang="ja-JP" sz="3000" b="0" dirty="0">
                <a:solidFill>
                  <a:srgbClr val="EBEBEB"/>
                </a:solidFill>
                <a:latin typeface="+mj-lt"/>
                <a:ea typeface="+mj-ea"/>
                <a:cs typeface="+mj-cs"/>
              </a:rPr>
              <a:t>compared with ten years ago</a:t>
            </a:r>
          </a:p>
        </p:txBody>
      </p:sp>
      <p:graphicFrame>
        <p:nvGraphicFramePr>
          <p:cNvPr id="2" name="表 1">
            <a:extLst>
              <a:ext uri="{FF2B5EF4-FFF2-40B4-BE49-F238E27FC236}">
                <a16:creationId xmlns:a16="http://schemas.microsoft.com/office/drawing/2014/main" id="{75563004-8883-4034-89F9-6D4CB4AE32D7}"/>
              </a:ext>
            </a:extLst>
          </p:cNvPr>
          <p:cNvGraphicFramePr>
            <a:graphicFrameLocks noGrp="1"/>
          </p:cNvGraphicFramePr>
          <p:nvPr>
            <p:extLst>
              <p:ext uri="{D42A27DB-BD31-4B8C-83A1-F6EECF244321}">
                <p14:modId xmlns:p14="http://schemas.microsoft.com/office/powerpoint/2010/main" val="2373377568"/>
              </p:ext>
            </p:extLst>
          </p:nvPr>
        </p:nvGraphicFramePr>
        <p:xfrm>
          <a:off x="6093992" y="671264"/>
          <a:ext cx="5449887" cy="5515461"/>
        </p:xfrm>
        <a:graphic>
          <a:graphicData uri="http://schemas.openxmlformats.org/drawingml/2006/table">
            <a:tbl>
              <a:tblPr firstRow="1" bandRow="1">
                <a:tableStyleId>{7DF18680-E054-41AD-8BC1-D1AEF772440D}</a:tableStyleId>
              </a:tblPr>
              <a:tblGrid>
                <a:gridCol w="2773145">
                  <a:extLst>
                    <a:ext uri="{9D8B030D-6E8A-4147-A177-3AD203B41FA5}">
                      <a16:colId xmlns:a16="http://schemas.microsoft.com/office/drawing/2014/main" val="20000"/>
                    </a:ext>
                  </a:extLst>
                </a:gridCol>
                <a:gridCol w="981098">
                  <a:extLst>
                    <a:ext uri="{9D8B030D-6E8A-4147-A177-3AD203B41FA5}">
                      <a16:colId xmlns:a16="http://schemas.microsoft.com/office/drawing/2014/main" val="20001"/>
                    </a:ext>
                  </a:extLst>
                </a:gridCol>
                <a:gridCol w="808243">
                  <a:extLst>
                    <a:ext uri="{9D8B030D-6E8A-4147-A177-3AD203B41FA5}">
                      <a16:colId xmlns:a16="http://schemas.microsoft.com/office/drawing/2014/main" val="20002"/>
                    </a:ext>
                  </a:extLst>
                </a:gridCol>
                <a:gridCol w="887401">
                  <a:extLst>
                    <a:ext uri="{9D8B030D-6E8A-4147-A177-3AD203B41FA5}">
                      <a16:colId xmlns:a16="http://schemas.microsoft.com/office/drawing/2014/main" val="20003"/>
                    </a:ext>
                  </a:extLst>
                </a:gridCol>
              </a:tblGrid>
              <a:tr h="370995">
                <a:tc>
                  <a:txBody>
                    <a:bodyPr/>
                    <a:lstStyle/>
                    <a:p>
                      <a:endParaRPr kumimoji="1" lang="ja-JP" altLang="en-US" sz="1400" dirty="0"/>
                    </a:p>
                  </a:txBody>
                  <a:tcPr marL="44356" marR="44356" marT="0" marB="0" anchor="ctr"/>
                </a:tc>
                <a:tc>
                  <a:txBody>
                    <a:bodyPr/>
                    <a:lstStyle/>
                    <a:p>
                      <a:endParaRPr kumimoji="1" lang="ja-JP" altLang="en-US" sz="1400"/>
                    </a:p>
                  </a:txBody>
                  <a:tcPr marL="44356" marR="44356" marT="0" marB="0" anchor="ctr"/>
                </a:tc>
                <a:tc>
                  <a:txBody>
                    <a:bodyPr/>
                    <a:lstStyle/>
                    <a:p>
                      <a:pPr algn="ctr"/>
                      <a:r>
                        <a:rPr kumimoji="1" lang="en-US" altLang="ja-JP" sz="1400" dirty="0"/>
                        <a:t>2004</a:t>
                      </a:r>
                      <a:endParaRPr kumimoji="1" lang="ja-JP" altLang="en-US" sz="1400" dirty="0"/>
                    </a:p>
                  </a:txBody>
                  <a:tcPr marL="44356" marR="44356" marT="0" marB="0" anchor="ctr"/>
                </a:tc>
                <a:tc>
                  <a:txBody>
                    <a:bodyPr/>
                    <a:lstStyle/>
                    <a:p>
                      <a:pPr algn="ctr"/>
                      <a:r>
                        <a:rPr kumimoji="1" lang="en-US" altLang="ja-JP" sz="1400" dirty="0"/>
                        <a:t>2014</a:t>
                      </a:r>
                      <a:endParaRPr kumimoji="1" lang="ja-JP" altLang="en-US" sz="1400" dirty="0"/>
                    </a:p>
                  </a:txBody>
                  <a:tcPr marL="44356" marR="44356" marT="0" marB="0" anchor="ctr"/>
                </a:tc>
                <a:extLst>
                  <a:ext uri="{0D108BD9-81ED-4DB2-BD59-A6C34878D82A}">
                    <a16:rowId xmlns:a16="http://schemas.microsoft.com/office/drawing/2014/main" val="10000"/>
                  </a:ext>
                </a:extLst>
              </a:tr>
              <a:tr h="253513">
                <a:tc rowSpan="6">
                  <a:txBody>
                    <a:bodyPr/>
                    <a:lstStyle/>
                    <a:p>
                      <a:r>
                        <a:rPr kumimoji="1" lang="en-US" altLang="ja-JP" sz="1400" dirty="0"/>
                        <a:t>Number of Church Members</a:t>
                      </a:r>
                    </a:p>
                  </a:txBody>
                  <a:tcPr marL="92749" marR="92749" marT="46374" marB="46374" anchor="ctr"/>
                </a:tc>
                <a:tc>
                  <a:txBody>
                    <a:bodyPr/>
                    <a:lstStyle/>
                    <a:p>
                      <a:r>
                        <a:rPr kumimoji="1" lang="en-US" altLang="ja-JP" sz="1400"/>
                        <a:t>Average</a:t>
                      </a:r>
                      <a:endParaRPr kumimoji="1" lang="ja-JP" altLang="en-US" sz="1400"/>
                    </a:p>
                  </a:txBody>
                  <a:tcPr marL="44356" marR="44356" marT="0" marB="0" anchor="ctr"/>
                </a:tc>
                <a:tc>
                  <a:txBody>
                    <a:bodyPr/>
                    <a:lstStyle/>
                    <a:p>
                      <a:pPr algn="ctr"/>
                      <a:r>
                        <a:rPr kumimoji="1" lang="en-US" altLang="ja-JP" sz="1400"/>
                        <a:t>63.5</a:t>
                      </a:r>
                      <a:endParaRPr kumimoji="1" lang="ja-JP" altLang="en-US" sz="1400"/>
                    </a:p>
                  </a:txBody>
                  <a:tcPr marL="44356" marR="44356" marT="0" marB="0" anchor="ctr"/>
                </a:tc>
                <a:tc>
                  <a:txBody>
                    <a:bodyPr/>
                    <a:lstStyle/>
                    <a:p>
                      <a:pPr algn="ctr"/>
                      <a:r>
                        <a:rPr kumimoji="1" lang="en-US" altLang="ja-JP" sz="1400"/>
                        <a:t>60.6</a:t>
                      </a:r>
                      <a:endParaRPr kumimoji="1" lang="ja-JP" altLang="en-US" sz="1400"/>
                    </a:p>
                  </a:txBody>
                  <a:tcPr marL="44356" marR="44356" marT="0" marB="0" anchor="ctr"/>
                </a:tc>
                <a:extLst>
                  <a:ext uri="{0D108BD9-81ED-4DB2-BD59-A6C34878D82A}">
                    <a16:rowId xmlns:a16="http://schemas.microsoft.com/office/drawing/2014/main" val="10001"/>
                  </a:ext>
                </a:extLst>
              </a:tr>
              <a:tr h="463744">
                <a:tc vMerge="1">
                  <a:txBody>
                    <a:bodyPr/>
                    <a:lstStyle/>
                    <a:p>
                      <a:endParaRPr kumimoji="1" lang="en-US" altLang="ja-JP" dirty="0"/>
                    </a:p>
                  </a:txBody>
                  <a:tcPr/>
                </a:tc>
                <a:tc>
                  <a:txBody>
                    <a:bodyPr/>
                    <a:lstStyle/>
                    <a:p>
                      <a:r>
                        <a:rPr kumimoji="1" lang="en-US" altLang="ja-JP" sz="1400"/>
                        <a:t>Median</a:t>
                      </a:r>
                      <a:endParaRPr kumimoji="1" lang="ja-JP" altLang="en-US" sz="1400"/>
                    </a:p>
                  </a:txBody>
                  <a:tcPr marL="44356" marR="44356" marT="0" marB="0" anchor="ctr"/>
                </a:tc>
                <a:tc>
                  <a:txBody>
                    <a:bodyPr/>
                    <a:lstStyle/>
                    <a:p>
                      <a:pPr algn="ctr"/>
                      <a:r>
                        <a:rPr kumimoji="1" lang="en-US" altLang="ja-JP" sz="1400"/>
                        <a:t>38</a:t>
                      </a:r>
                      <a:endParaRPr kumimoji="1" lang="ja-JP" altLang="en-US" sz="1400"/>
                    </a:p>
                  </a:txBody>
                  <a:tcPr marL="44356" marR="44356" marT="0" marB="0" anchor="ctr"/>
                </a:tc>
                <a:tc>
                  <a:txBody>
                    <a:bodyPr/>
                    <a:lstStyle/>
                    <a:p>
                      <a:pPr algn="ctr"/>
                      <a:r>
                        <a:rPr kumimoji="1" lang="en-US" altLang="ja-JP" sz="1400"/>
                        <a:t>35</a:t>
                      </a:r>
                      <a:endParaRPr kumimoji="1" lang="ja-JP" altLang="en-US" sz="1400"/>
                    </a:p>
                  </a:txBody>
                  <a:tcPr marL="44356" marR="44356" marT="0" marB="0" anchor="ctr"/>
                </a:tc>
                <a:extLst>
                  <a:ext uri="{0D108BD9-81ED-4DB2-BD59-A6C34878D82A}">
                    <a16:rowId xmlns:a16="http://schemas.microsoft.com/office/drawing/2014/main" val="10002"/>
                  </a:ext>
                </a:extLst>
              </a:tr>
              <a:tr h="463744">
                <a:tc vMerge="1">
                  <a:txBody>
                    <a:bodyPr/>
                    <a:lstStyle/>
                    <a:p>
                      <a:endParaRPr kumimoji="1" lang="ja-JP" altLang="en-US" dirty="0"/>
                    </a:p>
                  </a:txBody>
                  <a:tcPr/>
                </a:tc>
                <a:tc>
                  <a:txBody>
                    <a:bodyPr/>
                    <a:lstStyle/>
                    <a:p>
                      <a:r>
                        <a:rPr kumimoji="1" lang="en-US" altLang="ja-JP" sz="1400"/>
                        <a:t>Mode</a:t>
                      </a:r>
                      <a:endParaRPr kumimoji="1" lang="ja-JP" altLang="en-US" sz="1400"/>
                    </a:p>
                  </a:txBody>
                  <a:tcPr marL="44356" marR="44356" marT="0" marB="0" anchor="ctr"/>
                </a:tc>
                <a:tc>
                  <a:txBody>
                    <a:bodyPr/>
                    <a:lstStyle/>
                    <a:p>
                      <a:pPr algn="ctr"/>
                      <a:r>
                        <a:rPr kumimoji="1" lang="en-US" altLang="ja-JP" sz="1400">
                          <a:highlight>
                            <a:srgbClr val="FFFF00"/>
                          </a:highlight>
                        </a:rPr>
                        <a:t>20</a:t>
                      </a:r>
                      <a:endParaRPr kumimoji="1" lang="ja-JP" altLang="en-US" sz="1400">
                        <a:highlight>
                          <a:srgbClr val="FFFF00"/>
                        </a:highlight>
                      </a:endParaRPr>
                    </a:p>
                  </a:txBody>
                  <a:tcPr marL="44356" marR="44356" marT="0" marB="0" anchor="ctr"/>
                </a:tc>
                <a:tc>
                  <a:txBody>
                    <a:bodyPr/>
                    <a:lstStyle/>
                    <a:p>
                      <a:pPr algn="ctr"/>
                      <a:r>
                        <a:rPr kumimoji="1" lang="en-US" altLang="ja-JP" sz="1400">
                          <a:highlight>
                            <a:srgbClr val="FFFF00"/>
                          </a:highlight>
                        </a:rPr>
                        <a:t>20</a:t>
                      </a:r>
                      <a:endParaRPr kumimoji="1" lang="ja-JP" altLang="en-US" sz="1400">
                        <a:highlight>
                          <a:srgbClr val="FFFF00"/>
                        </a:highlight>
                      </a:endParaRPr>
                    </a:p>
                  </a:txBody>
                  <a:tcPr marL="44356" marR="44356" marT="0" marB="0" anchor="ctr"/>
                </a:tc>
                <a:extLst>
                  <a:ext uri="{0D108BD9-81ED-4DB2-BD59-A6C34878D82A}">
                    <a16:rowId xmlns:a16="http://schemas.microsoft.com/office/drawing/2014/main" val="10003"/>
                  </a:ext>
                </a:extLst>
              </a:tr>
              <a:tr h="463744">
                <a:tc vMerge="1">
                  <a:txBody>
                    <a:bodyPr/>
                    <a:lstStyle/>
                    <a:p>
                      <a:endParaRPr kumimoji="1" lang="ja-JP" altLang="en-US" dirty="0"/>
                    </a:p>
                  </a:txBody>
                  <a:tcPr/>
                </a:tc>
                <a:tc>
                  <a:txBody>
                    <a:bodyPr/>
                    <a:lstStyle/>
                    <a:p>
                      <a:r>
                        <a:rPr kumimoji="1" lang="en-US" altLang="ja-JP" sz="1400"/>
                        <a:t>Under 15</a:t>
                      </a:r>
                      <a:endParaRPr kumimoji="1" lang="ja-JP" altLang="en-US" sz="1400"/>
                    </a:p>
                  </a:txBody>
                  <a:tcPr marL="44356" marR="44356" marT="0" marB="0" anchor="ctr"/>
                </a:tc>
                <a:tc>
                  <a:txBody>
                    <a:bodyPr/>
                    <a:lstStyle/>
                    <a:p>
                      <a:pPr algn="ctr"/>
                      <a:r>
                        <a:rPr kumimoji="1" lang="en-US" altLang="ja-JP" sz="1400"/>
                        <a:t>19.6%</a:t>
                      </a:r>
                      <a:endParaRPr kumimoji="1" lang="ja-JP" altLang="en-US" sz="1400"/>
                    </a:p>
                  </a:txBody>
                  <a:tcPr marL="44356" marR="44356" marT="0" marB="0" anchor="ctr"/>
                </a:tc>
                <a:tc>
                  <a:txBody>
                    <a:bodyPr/>
                    <a:lstStyle/>
                    <a:p>
                      <a:pPr algn="ctr"/>
                      <a:r>
                        <a:rPr kumimoji="1" lang="en-US" altLang="ja-JP" sz="1400"/>
                        <a:t>22.1%</a:t>
                      </a:r>
                      <a:endParaRPr kumimoji="1" lang="ja-JP" altLang="en-US" sz="1400"/>
                    </a:p>
                  </a:txBody>
                  <a:tcPr marL="44356" marR="44356" marT="0" marB="0" anchor="ctr"/>
                </a:tc>
                <a:extLst>
                  <a:ext uri="{0D108BD9-81ED-4DB2-BD59-A6C34878D82A}">
                    <a16:rowId xmlns:a16="http://schemas.microsoft.com/office/drawing/2014/main" val="10004"/>
                  </a:ext>
                </a:extLst>
              </a:tr>
              <a:tr h="463744">
                <a:tc vMerge="1">
                  <a:txBody>
                    <a:bodyPr/>
                    <a:lstStyle/>
                    <a:p>
                      <a:endParaRPr kumimoji="1" lang="ja-JP" altLang="en-US" dirty="0"/>
                    </a:p>
                  </a:txBody>
                  <a:tcPr/>
                </a:tc>
                <a:tc>
                  <a:txBody>
                    <a:bodyPr/>
                    <a:lstStyle/>
                    <a:p>
                      <a:r>
                        <a:rPr kumimoji="1" lang="en-US" altLang="ja-JP" sz="1400"/>
                        <a:t>Under 30</a:t>
                      </a:r>
                      <a:endParaRPr kumimoji="1" lang="ja-JP" altLang="en-US" sz="1400"/>
                    </a:p>
                  </a:txBody>
                  <a:tcPr marL="44356" marR="44356" marT="0" marB="0" anchor="ctr"/>
                </a:tc>
                <a:tc>
                  <a:txBody>
                    <a:bodyPr/>
                    <a:lstStyle/>
                    <a:p>
                      <a:pPr algn="ctr"/>
                      <a:r>
                        <a:rPr kumimoji="1" lang="en-US" altLang="ja-JP" sz="1400"/>
                        <a:t>42.5%</a:t>
                      </a:r>
                      <a:endParaRPr kumimoji="1" lang="ja-JP" altLang="en-US" sz="1400"/>
                    </a:p>
                  </a:txBody>
                  <a:tcPr marL="44356" marR="44356" marT="0" marB="0" anchor="ctr"/>
                </a:tc>
                <a:tc>
                  <a:txBody>
                    <a:bodyPr/>
                    <a:lstStyle/>
                    <a:p>
                      <a:pPr algn="ctr"/>
                      <a:r>
                        <a:rPr kumimoji="1" lang="en-US" altLang="ja-JP" sz="1400"/>
                        <a:t>46.0%</a:t>
                      </a:r>
                      <a:endParaRPr kumimoji="1" lang="ja-JP" altLang="en-US" sz="1400"/>
                    </a:p>
                  </a:txBody>
                  <a:tcPr marL="44356" marR="44356" marT="0" marB="0" anchor="ctr"/>
                </a:tc>
                <a:extLst>
                  <a:ext uri="{0D108BD9-81ED-4DB2-BD59-A6C34878D82A}">
                    <a16:rowId xmlns:a16="http://schemas.microsoft.com/office/drawing/2014/main" val="10005"/>
                  </a:ext>
                </a:extLst>
              </a:tr>
              <a:tr h="463744">
                <a:tc vMerge="1">
                  <a:txBody>
                    <a:bodyPr/>
                    <a:lstStyle/>
                    <a:p>
                      <a:endParaRPr kumimoji="1" lang="ja-JP" altLang="en-US" dirty="0"/>
                    </a:p>
                  </a:txBody>
                  <a:tcPr/>
                </a:tc>
                <a:tc>
                  <a:txBody>
                    <a:bodyPr/>
                    <a:lstStyle/>
                    <a:p>
                      <a:r>
                        <a:rPr kumimoji="1" lang="en-US" altLang="ja-JP" sz="1400" dirty="0"/>
                        <a:t>Under 50</a:t>
                      </a:r>
                      <a:endParaRPr kumimoji="1" lang="ja-JP" altLang="en-US" sz="1400" dirty="0"/>
                    </a:p>
                  </a:txBody>
                  <a:tcPr marL="44356" marR="44356" marT="0" marB="0" anchor="ctr"/>
                </a:tc>
                <a:tc>
                  <a:txBody>
                    <a:bodyPr/>
                    <a:lstStyle/>
                    <a:p>
                      <a:pPr algn="ctr"/>
                      <a:r>
                        <a:rPr kumimoji="1" lang="en-US" altLang="ja-JP" sz="1400"/>
                        <a:t>63.4%</a:t>
                      </a:r>
                      <a:endParaRPr kumimoji="1" lang="ja-JP" altLang="en-US" sz="1400"/>
                    </a:p>
                  </a:txBody>
                  <a:tcPr marL="44356" marR="44356" marT="0" marB="0" anchor="ctr"/>
                </a:tc>
                <a:tc>
                  <a:txBody>
                    <a:bodyPr/>
                    <a:lstStyle/>
                    <a:p>
                      <a:pPr algn="ctr"/>
                      <a:r>
                        <a:rPr kumimoji="1" lang="en-US" altLang="ja-JP" sz="1400"/>
                        <a:t>65.9%</a:t>
                      </a:r>
                      <a:endParaRPr kumimoji="1" lang="ja-JP" altLang="en-US" sz="1400"/>
                    </a:p>
                  </a:txBody>
                  <a:tcPr marL="44356" marR="44356" marT="0" marB="0" anchor="ctr"/>
                </a:tc>
                <a:extLst>
                  <a:ext uri="{0D108BD9-81ED-4DB2-BD59-A6C34878D82A}">
                    <a16:rowId xmlns:a16="http://schemas.microsoft.com/office/drawing/2014/main" val="10006"/>
                  </a:ext>
                </a:extLst>
              </a:tr>
              <a:tr h="253513">
                <a:tc rowSpan="6">
                  <a:txBody>
                    <a:bodyPr/>
                    <a:lstStyle/>
                    <a:p>
                      <a:r>
                        <a:rPr kumimoji="1" lang="en-US" altLang="ja-JP" sz="1400"/>
                        <a:t>Number of Worshipers</a:t>
                      </a:r>
                      <a:endParaRPr kumimoji="1" lang="en-US" altLang="ja-JP" sz="1400" dirty="0"/>
                    </a:p>
                  </a:txBody>
                  <a:tcPr marL="92749" marR="92749" marT="46374" marB="46374" anchor="ctr"/>
                </a:tc>
                <a:tc>
                  <a:txBody>
                    <a:bodyPr/>
                    <a:lstStyle/>
                    <a:p>
                      <a:r>
                        <a:rPr kumimoji="1" lang="en-US" altLang="ja-JP" sz="1400"/>
                        <a:t>Average</a:t>
                      </a:r>
                      <a:endParaRPr kumimoji="1" lang="ja-JP" altLang="en-US" sz="1400"/>
                    </a:p>
                  </a:txBody>
                  <a:tcPr marL="44356" marR="44356" marT="0" marB="0" anchor="ctr"/>
                </a:tc>
                <a:tc>
                  <a:txBody>
                    <a:bodyPr/>
                    <a:lstStyle/>
                    <a:p>
                      <a:pPr algn="ctr"/>
                      <a:r>
                        <a:rPr kumimoji="1" lang="en-US" altLang="ja-JP" sz="1400"/>
                        <a:t>41.2</a:t>
                      </a:r>
                      <a:endParaRPr kumimoji="1" lang="ja-JP" altLang="en-US" sz="1400"/>
                    </a:p>
                  </a:txBody>
                  <a:tcPr marL="44356" marR="44356" marT="0" marB="0" anchor="ctr"/>
                </a:tc>
                <a:tc>
                  <a:txBody>
                    <a:bodyPr/>
                    <a:lstStyle/>
                    <a:p>
                      <a:pPr algn="ctr"/>
                      <a:r>
                        <a:rPr kumimoji="1" lang="en-US" altLang="ja-JP" sz="1400"/>
                        <a:t>39.3</a:t>
                      </a:r>
                      <a:endParaRPr kumimoji="1" lang="ja-JP" altLang="en-US" sz="1400"/>
                    </a:p>
                  </a:txBody>
                  <a:tcPr marL="44356" marR="44356" marT="0" marB="0" anchor="ctr"/>
                </a:tc>
                <a:extLst>
                  <a:ext uri="{0D108BD9-81ED-4DB2-BD59-A6C34878D82A}">
                    <a16:rowId xmlns:a16="http://schemas.microsoft.com/office/drawing/2014/main" val="10007"/>
                  </a:ext>
                </a:extLst>
              </a:tr>
              <a:tr h="463744">
                <a:tc vMerge="1">
                  <a:txBody>
                    <a:bodyPr/>
                    <a:lstStyle/>
                    <a:p>
                      <a:endParaRPr kumimoji="1" lang="en-US" altLang="ja-JP" dirty="0"/>
                    </a:p>
                  </a:txBody>
                  <a:tcPr/>
                </a:tc>
                <a:tc>
                  <a:txBody>
                    <a:bodyPr/>
                    <a:lstStyle/>
                    <a:p>
                      <a:r>
                        <a:rPr kumimoji="1" lang="en-US" altLang="ja-JP" sz="1400"/>
                        <a:t>Median</a:t>
                      </a:r>
                      <a:endParaRPr kumimoji="1" lang="ja-JP" altLang="en-US" sz="1400"/>
                    </a:p>
                  </a:txBody>
                  <a:tcPr marL="44356" marR="44356" marT="0" marB="0" anchor="ctr"/>
                </a:tc>
                <a:tc>
                  <a:txBody>
                    <a:bodyPr/>
                    <a:lstStyle/>
                    <a:p>
                      <a:pPr algn="ctr"/>
                      <a:r>
                        <a:rPr kumimoji="1" lang="en-US" altLang="ja-JP" sz="1400"/>
                        <a:t>27</a:t>
                      </a:r>
                      <a:endParaRPr kumimoji="1" lang="ja-JP" altLang="en-US" sz="1400"/>
                    </a:p>
                  </a:txBody>
                  <a:tcPr marL="44356" marR="44356" marT="0" marB="0" anchor="ctr"/>
                </a:tc>
                <a:tc>
                  <a:txBody>
                    <a:bodyPr/>
                    <a:lstStyle/>
                    <a:p>
                      <a:pPr algn="ctr"/>
                      <a:r>
                        <a:rPr kumimoji="1" lang="en-US" altLang="ja-JP" sz="1400"/>
                        <a:t>25</a:t>
                      </a:r>
                      <a:endParaRPr kumimoji="1" lang="ja-JP" altLang="en-US" sz="1400"/>
                    </a:p>
                  </a:txBody>
                  <a:tcPr marL="44356" marR="44356" marT="0" marB="0" anchor="ctr"/>
                </a:tc>
                <a:extLst>
                  <a:ext uri="{0D108BD9-81ED-4DB2-BD59-A6C34878D82A}">
                    <a16:rowId xmlns:a16="http://schemas.microsoft.com/office/drawing/2014/main" val="10008"/>
                  </a:ext>
                </a:extLst>
              </a:tr>
              <a:tr h="463744">
                <a:tc vMerge="1">
                  <a:txBody>
                    <a:bodyPr/>
                    <a:lstStyle/>
                    <a:p>
                      <a:endParaRPr kumimoji="1" lang="en-US" altLang="ja-JP" dirty="0"/>
                    </a:p>
                  </a:txBody>
                  <a:tcPr/>
                </a:tc>
                <a:tc>
                  <a:txBody>
                    <a:bodyPr/>
                    <a:lstStyle/>
                    <a:p>
                      <a:r>
                        <a:rPr kumimoji="1" lang="en-US" altLang="ja-JP" sz="1400"/>
                        <a:t>Mode</a:t>
                      </a:r>
                      <a:endParaRPr kumimoji="1" lang="ja-JP" altLang="en-US" sz="1400"/>
                    </a:p>
                  </a:txBody>
                  <a:tcPr marL="44356" marR="44356" marT="0" marB="0" anchor="ctr"/>
                </a:tc>
                <a:tc>
                  <a:txBody>
                    <a:bodyPr/>
                    <a:lstStyle/>
                    <a:p>
                      <a:pPr algn="ctr"/>
                      <a:r>
                        <a:rPr kumimoji="1" lang="en-US" altLang="ja-JP" sz="1400">
                          <a:highlight>
                            <a:srgbClr val="FFFF00"/>
                          </a:highlight>
                        </a:rPr>
                        <a:t>20</a:t>
                      </a:r>
                      <a:endParaRPr kumimoji="1" lang="ja-JP" altLang="en-US" sz="1400">
                        <a:highlight>
                          <a:srgbClr val="FFFF00"/>
                        </a:highlight>
                      </a:endParaRPr>
                    </a:p>
                  </a:txBody>
                  <a:tcPr marL="44356" marR="44356" marT="0" marB="0" anchor="ctr"/>
                </a:tc>
                <a:tc>
                  <a:txBody>
                    <a:bodyPr/>
                    <a:lstStyle/>
                    <a:p>
                      <a:pPr algn="ctr"/>
                      <a:r>
                        <a:rPr kumimoji="1" lang="en-US" altLang="ja-JP" sz="1400" dirty="0">
                          <a:highlight>
                            <a:srgbClr val="FFFF00"/>
                          </a:highlight>
                        </a:rPr>
                        <a:t>20</a:t>
                      </a:r>
                      <a:endParaRPr kumimoji="1" lang="ja-JP" altLang="en-US" sz="1400" dirty="0">
                        <a:highlight>
                          <a:srgbClr val="FFFF00"/>
                        </a:highlight>
                      </a:endParaRPr>
                    </a:p>
                  </a:txBody>
                  <a:tcPr marL="44356" marR="44356" marT="0" marB="0" anchor="ctr"/>
                </a:tc>
                <a:extLst>
                  <a:ext uri="{0D108BD9-81ED-4DB2-BD59-A6C34878D82A}">
                    <a16:rowId xmlns:a16="http://schemas.microsoft.com/office/drawing/2014/main" val="10009"/>
                  </a:ext>
                </a:extLst>
              </a:tr>
              <a:tr h="463744">
                <a:tc vMerge="1">
                  <a:txBody>
                    <a:bodyPr/>
                    <a:lstStyle/>
                    <a:p>
                      <a:endParaRPr kumimoji="1" lang="en-US" altLang="ja-JP" dirty="0"/>
                    </a:p>
                  </a:txBody>
                  <a:tcPr/>
                </a:tc>
                <a:tc>
                  <a:txBody>
                    <a:bodyPr/>
                    <a:lstStyle/>
                    <a:p>
                      <a:r>
                        <a:rPr kumimoji="1" lang="en-US" altLang="ja-JP" sz="1400"/>
                        <a:t>Under 15</a:t>
                      </a:r>
                      <a:endParaRPr kumimoji="1" lang="ja-JP" altLang="en-US" sz="1400"/>
                    </a:p>
                  </a:txBody>
                  <a:tcPr marL="44356" marR="44356" marT="0" marB="0" anchor="ctr"/>
                </a:tc>
                <a:tc>
                  <a:txBody>
                    <a:bodyPr/>
                    <a:lstStyle/>
                    <a:p>
                      <a:pPr algn="ctr"/>
                      <a:r>
                        <a:rPr kumimoji="1" lang="en-US" altLang="ja-JP" sz="1400"/>
                        <a:t>26.3%</a:t>
                      </a:r>
                      <a:endParaRPr kumimoji="1" lang="ja-JP" altLang="en-US" sz="1400"/>
                    </a:p>
                  </a:txBody>
                  <a:tcPr marL="44356" marR="44356" marT="0" marB="0" anchor="ctr"/>
                </a:tc>
                <a:tc>
                  <a:txBody>
                    <a:bodyPr/>
                    <a:lstStyle/>
                    <a:p>
                      <a:pPr algn="ctr"/>
                      <a:r>
                        <a:rPr kumimoji="1" lang="en-US" altLang="ja-JP" sz="1400"/>
                        <a:t>30.6%</a:t>
                      </a:r>
                      <a:endParaRPr kumimoji="1" lang="ja-JP" altLang="en-US" sz="1400"/>
                    </a:p>
                  </a:txBody>
                  <a:tcPr marL="44356" marR="44356" marT="0" marB="0" anchor="ctr"/>
                </a:tc>
                <a:extLst>
                  <a:ext uri="{0D108BD9-81ED-4DB2-BD59-A6C34878D82A}">
                    <a16:rowId xmlns:a16="http://schemas.microsoft.com/office/drawing/2014/main" val="10010"/>
                  </a:ext>
                </a:extLst>
              </a:tr>
              <a:tr h="463744">
                <a:tc vMerge="1">
                  <a:txBody>
                    <a:bodyPr/>
                    <a:lstStyle/>
                    <a:p>
                      <a:endParaRPr kumimoji="1" lang="en-US" altLang="ja-JP" dirty="0"/>
                    </a:p>
                  </a:txBody>
                  <a:tcPr/>
                </a:tc>
                <a:tc>
                  <a:txBody>
                    <a:bodyPr/>
                    <a:lstStyle/>
                    <a:p>
                      <a:r>
                        <a:rPr kumimoji="1" lang="en-US" altLang="ja-JP" sz="1400"/>
                        <a:t>Under 30</a:t>
                      </a:r>
                      <a:endParaRPr kumimoji="1" lang="ja-JP" altLang="en-US" sz="1400"/>
                    </a:p>
                  </a:txBody>
                  <a:tcPr marL="44356" marR="44356" marT="0" marB="0" anchor="ctr"/>
                </a:tc>
                <a:tc>
                  <a:txBody>
                    <a:bodyPr/>
                    <a:lstStyle/>
                    <a:p>
                      <a:pPr algn="ctr"/>
                      <a:r>
                        <a:rPr kumimoji="1" lang="en-US" altLang="ja-JP" sz="1400"/>
                        <a:t>58.4%</a:t>
                      </a:r>
                      <a:endParaRPr kumimoji="1" lang="ja-JP" altLang="en-US" sz="1400"/>
                    </a:p>
                  </a:txBody>
                  <a:tcPr marL="44356" marR="44356" marT="0" marB="0" anchor="ctr"/>
                </a:tc>
                <a:tc>
                  <a:txBody>
                    <a:bodyPr/>
                    <a:lstStyle/>
                    <a:p>
                      <a:pPr algn="ctr"/>
                      <a:r>
                        <a:rPr kumimoji="1" lang="en-US" altLang="ja-JP" sz="1400"/>
                        <a:t>62.4%</a:t>
                      </a:r>
                      <a:endParaRPr kumimoji="1" lang="ja-JP" altLang="en-US" sz="1400"/>
                    </a:p>
                  </a:txBody>
                  <a:tcPr marL="44356" marR="44356" marT="0" marB="0" anchor="ctr"/>
                </a:tc>
                <a:extLst>
                  <a:ext uri="{0D108BD9-81ED-4DB2-BD59-A6C34878D82A}">
                    <a16:rowId xmlns:a16="http://schemas.microsoft.com/office/drawing/2014/main" val="10011"/>
                  </a:ext>
                </a:extLst>
              </a:tr>
              <a:tr h="463744">
                <a:tc vMerge="1">
                  <a:txBody>
                    <a:bodyPr/>
                    <a:lstStyle/>
                    <a:p>
                      <a:endParaRPr kumimoji="1" lang="en-US" altLang="ja-JP" dirty="0"/>
                    </a:p>
                  </a:txBody>
                  <a:tcPr/>
                </a:tc>
                <a:tc>
                  <a:txBody>
                    <a:bodyPr/>
                    <a:lstStyle/>
                    <a:p>
                      <a:r>
                        <a:rPr kumimoji="1" lang="en-US" altLang="ja-JP" sz="1400"/>
                        <a:t>Under 50</a:t>
                      </a:r>
                      <a:endParaRPr kumimoji="1" lang="ja-JP" altLang="en-US" sz="1400"/>
                    </a:p>
                  </a:txBody>
                  <a:tcPr marL="44356" marR="44356" marT="0" marB="0" anchor="ctr"/>
                </a:tc>
                <a:tc>
                  <a:txBody>
                    <a:bodyPr/>
                    <a:lstStyle/>
                    <a:p>
                      <a:pPr algn="ctr"/>
                      <a:r>
                        <a:rPr kumimoji="1" lang="en-US" altLang="ja-JP" sz="1400"/>
                        <a:t>79.2%</a:t>
                      </a:r>
                      <a:endParaRPr kumimoji="1" lang="ja-JP" altLang="en-US" sz="1400"/>
                    </a:p>
                  </a:txBody>
                  <a:tcPr marL="44356" marR="44356" marT="0" marB="0" anchor="ctr"/>
                </a:tc>
                <a:tc>
                  <a:txBody>
                    <a:bodyPr/>
                    <a:lstStyle/>
                    <a:p>
                      <a:pPr algn="ctr"/>
                      <a:r>
                        <a:rPr kumimoji="1" lang="en-US" altLang="ja-JP" sz="1400" dirty="0"/>
                        <a:t>81.5%</a:t>
                      </a:r>
                      <a:endParaRPr kumimoji="1" lang="ja-JP" altLang="en-US" sz="1400" dirty="0"/>
                    </a:p>
                  </a:txBody>
                  <a:tcPr marL="44356" marR="44356" marT="0" marB="0" anchor="ctr"/>
                </a:tc>
                <a:extLst>
                  <a:ext uri="{0D108BD9-81ED-4DB2-BD59-A6C34878D82A}">
                    <a16:rowId xmlns:a16="http://schemas.microsoft.com/office/drawing/2014/main" val="10012"/>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7" name="Rectangle 76">
            <a:extLst>
              <a:ext uri="{FF2B5EF4-FFF2-40B4-BE49-F238E27FC236}">
                <a16:creationId xmlns:a16="http://schemas.microsoft.com/office/drawing/2014/main" id="{126C04EF-6428-472D-B316-74A19385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Freeform 5">
            <a:extLst>
              <a:ext uri="{FF2B5EF4-FFF2-40B4-BE49-F238E27FC236}">
                <a16:creationId xmlns:a16="http://schemas.microsoft.com/office/drawing/2014/main" id="{AE50896D-AACB-4C0A-855D-ECEFB4A0D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81" name="Rectangle 8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386" name="タイトル 1">
            <a:extLst>
              <a:ext uri="{FF2B5EF4-FFF2-40B4-BE49-F238E27FC236}">
                <a16:creationId xmlns:a16="http://schemas.microsoft.com/office/drawing/2014/main" id="{01334519-7D0B-4C32-968C-15B41C642F8F}"/>
              </a:ext>
            </a:extLst>
          </p:cNvPr>
          <p:cNvSpPr>
            <a:spLocks noGrp="1" noChangeArrowheads="1"/>
          </p:cNvSpPr>
          <p:nvPr>
            <p:ph type="title"/>
          </p:nvPr>
        </p:nvSpPr>
        <p:spPr>
          <a:xfrm>
            <a:off x="648931" y="629266"/>
            <a:ext cx="4166510" cy="1622321"/>
          </a:xfrm>
        </p:spPr>
        <p:txBody>
          <a:bodyPr vert="horz" lIns="91440" tIns="45720" rIns="91440" bIns="45720" rtlCol="0" anchor="t">
            <a:normAutofit fontScale="90000"/>
          </a:bodyPr>
          <a:lstStyle/>
          <a:p>
            <a:pPr>
              <a:lnSpc>
                <a:spcPct val="90000"/>
              </a:lnSpc>
            </a:pPr>
            <a:r>
              <a:rPr lang="en-US" altLang="ja-JP" sz="3200" b="0" i="0" kern="1200" dirty="0">
                <a:solidFill>
                  <a:srgbClr val="EBEBEB"/>
                </a:solidFill>
                <a:latin typeface="+mj-lt"/>
                <a:ea typeface="+mj-ea"/>
                <a:cs typeface="+mj-cs"/>
              </a:rPr>
              <a:t>Structural View (1)</a:t>
            </a:r>
            <a:br>
              <a:rPr lang="en-US" altLang="ja-JP" sz="2600" b="0" i="0" kern="1200" dirty="0">
                <a:solidFill>
                  <a:srgbClr val="EBEBEB"/>
                </a:solidFill>
                <a:latin typeface="+mj-lt"/>
                <a:ea typeface="+mj-ea"/>
                <a:cs typeface="+mj-cs"/>
              </a:rPr>
            </a:br>
            <a:br>
              <a:rPr lang="en-US" altLang="ja-JP" sz="2600" b="0" i="0" kern="1200" dirty="0">
                <a:solidFill>
                  <a:srgbClr val="EBEBEB"/>
                </a:solidFill>
                <a:latin typeface="+mj-lt"/>
                <a:ea typeface="+mj-ea"/>
                <a:cs typeface="+mj-cs"/>
              </a:rPr>
            </a:br>
            <a:r>
              <a:rPr lang="en-US" altLang="ja-JP" sz="2600" b="0" i="0" kern="1200" dirty="0">
                <a:solidFill>
                  <a:srgbClr val="EBEBEB"/>
                </a:solidFill>
                <a:latin typeface="+mj-lt"/>
                <a:ea typeface="+mj-ea"/>
                <a:cs typeface="+mj-cs"/>
              </a:rPr>
              <a:t>Current Situation of Japanese Christianity</a:t>
            </a:r>
            <a:br>
              <a:rPr lang="en-US" altLang="ja-JP" sz="2600" b="0" i="0" kern="1200" dirty="0">
                <a:solidFill>
                  <a:srgbClr val="EBEBEB"/>
                </a:solidFill>
                <a:latin typeface="+mj-lt"/>
                <a:ea typeface="+mj-ea"/>
                <a:cs typeface="+mj-cs"/>
              </a:rPr>
            </a:br>
            <a:endParaRPr lang="en-US" altLang="ja-JP" sz="2600" b="0" i="0" kern="1200" dirty="0">
              <a:solidFill>
                <a:srgbClr val="EBEBEB"/>
              </a:solidFill>
              <a:latin typeface="+mj-lt"/>
              <a:ea typeface="+mj-ea"/>
              <a:cs typeface="+mj-cs"/>
            </a:endParaRPr>
          </a:p>
        </p:txBody>
      </p:sp>
      <p:graphicFrame>
        <p:nvGraphicFramePr>
          <p:cNvPr id="4" name="コンテンツ プレースホルダー 3">
            <a:extLst>
              <a:ext uri="{FF2B5EF4-FFF2-40B4-BE49-F238E27FC236}">
                <a16:creationId xmlns:a16="http://schemas.microsoft.com/office/drawing/2014/main" id="{E45D5D3A-F740-4E27-8C95-8043045F96C4}"/>
              </a:ext>
            </a:extLst>
          </p:cNvPr>
          <p:cNvGraphicFramePr>
            <a:graphicFrameLocks noGrp="1"/>
          </p:cNvGraphicFramePr>
          <p:nvPr>
            <p:ph idx="1"/>
            <p:extLst>
              <p:ext uri="{D42A27DB-BD31-4B8C-83A1-F6EECF244321}">
                <p14:modId xmlns:p14="http://schemas.microsoft.com/office/powerpoint/2010/main" val="981808723"/>
              </p:ext>
            </p:extLst>
          </p:nvPr>
        </p:nvGraphicFramePr>
        <p:xfrm>
          <a:off x="5702214" y="2377887"/>
          <a:ext cx="6204442" cy="2190318"/>
        </p:xfrm>
        <a:graphic>
          <a:graphicData uri="http://schemas.openxmlformats.org/drawingml/2006/table">
            <a:tbl>
              <a:tblPr firstRow="1" bandRow="1">
                <a:tableStyleId>{7DF18680-E054-41AD-8BC1-D1AEF772440D}</a:tableStyleId>
              </a:tblPr>
              <a:tblGrid>
                <a:gridCol w="1451039">
                  <a:extLst>
                    <a:ext uri="{9D8B030D-6E8A-4147-A177-3AD203B41FA5}">
                      <a16:colId xmlns:a16="http://schemas.microsoft.com/office/drawing/2014/main" val="20000"/>
                    </a:ext>
                  </a:extLst>
                </a:gridCol>
                <a:gridCol w="1100787">
                  <a:extLst>
                    <a:ext uri="{9D8B030D-6E8A-4147-A177-3AD203B41FA5}">
                      <a16:colId xmlns:a16="http://schemas.microsoft.com/office/drawing/2014/main" val="20001"/>
                    </a:ext>
                  </a:extLst>
                </a:gridCol>
                <a:gridCol w="1170837">
                  <a:extLst>
                    <a:ext uri="{9D8B030D-6E8A-4147-A177-3AD203B41FA5}">
                      <a16:colId xmlns:a16="http://schemas.microsoft.com/office/drawing/2014/main" val="20002"/>
                    </a:ext>
                  </a:extLst>
                </a:gridCol>
                <a:gridCol w="1334400">
                  <a:extLst>
                    <a:ext uri="{9D8B030D-6E8A-4147-A177-3AD203B41FA5}">
                      <a16:colId xmlns:a16="http://schemas.microsoft.com/office/drawing/2014/main" val="20003"/>
                    </a:ext>
                  </a:extLst>
                </a:gridCol>
                <a:gridCol w="1147379">
                  <a:extLst>
                    <a:ext uri="{9D8B030D-6E8A-4147-A177-3AD203B41FA5}">
                      <a16:colId xmlns:a16="http://schemas.microsoft.com/office/drawing/2014/main" val="20004"/>
                    </a:ext>
                  </a:extLst>
                </a:gridCol>
              </a:tblGrid>
              <a:tr h="747870">
                <a:tc>
                  <a:txBody>
                    <a:bodyPr/>
                    <a:lstStyle/>
                    <a:p>
                      <a:endParaRPr kumimoji="1" lang="ja-JP" altLang="en-US" sz="2000" dirty="0"/>
                    </a:p>
                  </a:txBody>
                  <a:tcPr marL="51435" marR="51435" marT="27906" marB="27906"/>
                </a:tc>
                <a:tc>
                  <a:txBody>
                    <a:bodyPr/>
                    <a:lstStyle/>
                    <a:p>
                      <a:pPr algn="ctr"/>
                      <a:r>
                        <a:rPr kumimoji="1" lang="en-US" altLang="ja-JP" sz="1800"/>
                        <a:t>Church Num.</a:t>
                      </a:r>
                      <a:endParaRPr kumimoji="1" lang="ja-JP" altLang="en-US" sz="1800"/>
                    </a:p>
                  </a:txBody>
                  <a:tcPr marL="51435" marR="51435" marT="27906" marB="27906"/>
                </a:tc>
                <a:tc>
                  <a:txBody>
                    <a:bodyPr/>
                    <a:lstStyle/>
                    <a:p>
                      <a:pPr algn="ctr"/>
                      <a:r>
                        <a:rPr kumimoji="1" lang="en-US" altLang="ja-JP" sz="1800"/>
                        <a:t>Pastors’ Num.</a:t>
                      </a:r>
                    </a:p>
                  </a:txBody>
                  <a:tcPr marL="51435" marR="51435" marT="27906" marB="27906"/>
                </a:tc>
                <a:tc>
                  <a:txBody>
                    <a:bodyPr/>
                    <a:lstStyle/>
                    <a:p>
                      <a:pPr algn="ctr"/>
                      <a:r>
                        <a:rPr kumimoji="1" lang="en-US" altLang="ja-JP" sz="1800" dirty="0"/>
                        <a:t>Believers’</a:t>
                      </a:r>
                    </a:p>
                    <a:p>
                      <a:pPr algn="ctr"/>
                      <a:r>
                        <a:rPr kumimoji="1" lang="en-US" altLang="ja-JP" sz="1800" dirty="0"/>
                        <a:t>Num.</a:t>
                      </a:r>
                      <a:endParaRPr kumimoji="1" lang="ja-JP" altLang="en-US" sz="1800" dirty="0"/>
                    </a:p>
                  </a:txBody>
                  <a:tcPr marL="51435" marR="51435" marT="27906" marB="27906"/>
                </a:tc>
                <a:tc>
                  <a:txBody>
                    <a:bodyPr/>
                    <a:lstStyle/>
                    <a:p>
                      <a:pPr algn="ctr"/>
                      <a:r>
                        <a:rPr kumimoji="1" lang="en-US" altLang="ja-JP" sz="1800"/>
                        <a:t>Popula-tion</a:t>
                      </a:r>
                      <a:r>
                        <a:rPr kumimoji="1" lang="ja-JP" altLang="en-US" sz="1800"/>
                        <a:t> </a:t>
                      </a:r>
                      <a:r>
                        <a:rPr kumimoji="1" lang="en-US" altLang="ja-JP" sz="1800"/>
                        <a:t>Ratio</a:t>
                      </a:r>
                      <a:endParaRPr kumimoji="1" lang="ja-JP" altLang="en-US" sz="1800"/>
                    </a:p>
                  </a:txBody>
                  <a:tcPr marL="51435" marR="51435" marT="27906" marB="27906"/>
                </a:tc>
                <a:extLst>
                  <a:ext uri="{0D108BD9-81ED-4DB2-BD59-A6C34878D82A}">
                    <a16:rowId xmlns:a16="http://schemas.microsoft.com/office/drawing/2014/main" val="10000"/>
                  </a:ext>
                </a:extLst>
              </a:tr>
              <a:tr h="338588">
                <a:tc>
                  <a:txBody>
                    <a:bodyPr/>
                    <a:lstStyle/>
                    <a:p>
                      <a:r>
                        <a:rPr kumimoji="1" lang="en-US" altLang="ja-JP" sz="2000"/>
                        <a:t>Catholic</a:t>
                      </a:r>
                      <a:endParaRPr kumimoji="1" lang="ja-JP" altLang="en-US" sz="2000"/>
                    </a:p>
                  </a:txBody>
                  <a:tcPr marL="51435" marR="51435" marT="27906" marB="27906"/>
                </a:tc>
                <a:tc>
                  <a:txBody>
                    <a:bodyPr/>
                    <a:lstStyle/>
                    <a:p>
                      <a:pPr algn="r"/>
                      <a:r>
                        <a:rPr kumimoji="1" lang="en-US" altLang="ja-JP" sz="2000">
                          <a:highlight>
                            <a:srgbClr val="FFFF00"/>
                          </a:highlight>
                        </a:rPr>
                        <a:t>990</a:t>
                      </a:r>
                      <a:endParaRPr kumimoji="1" lang="ja-JP" altLang="en-US" sz="2000">
                        <a:highlight>
                          <a:srgbClr val="FFFF00"/>
                        </a:highlight>
                      </a:endParaRPr>
                    </a:p>
                  </a:txBody>
                  <a:tcPr marL="51435" marR="51435" marT="27906" marB="27906"/>
                </a:tc>
                <a:tc>
                  <a:txBody>
                    <a:bodyPr/>
                    <a:lstStyle/>
                    <a:p>
                      <a:pPr algn="r"/>
                      <a:r>
                        <a:rPr kumimoji="1" lang="en-US" altLang="ja-JP" sz="2000">
                          <a:highlight>
                            <a:srgbClr val="FFFF00"/>
                          </a:highlight>
                        </a:rPr>
                        <a:t>1,450</a:t>
                      </a:r>
                      <a:endParaRPr kumimoji="1" lang="ja-JP" altLang="en-US" sz="2000">
                        <a:highlight>
                          <a:srgbClr val="FFFF00"/>
                        </a:highlight>
                      </a:endParaRPr>
                    </a:p>
                  </a:txBody>
                  <a:tcPr marL="51435" marR="51435" marT="27906" marB="27906"/>
                </a:tc>
                <a:tc>
                  <a:txBody>
                    <a:bodyPr/>
                    <a:lstStyle/>
                    <a:p>
                      <a:pPr algn="r"/>
                      <a:r>
                        <a:rPr kumimoji="1" lang="en-US" altLang="ja-JP" sz="2000" dirty="0">
                          <a:highlight>
                            <a:srgbClr val="FFFF00"/>
                          </a:highlight>
                        </a:rPr>
                        <a:t>450,000</a:t>
                      </a:r>
                      <a:endParaRPr kumimoji="1" lang="ja-JP" altLang="en-US" sz="2000" dirty="0">
                        <a:highlight>
                          <a:srgbClr val="FFFF00"/>
                        </a:highlight>
                      </a:endParaRPr>
                    </a:p>
                  </a:txBody>
                  <a:tcPr marL="51435" marR="51435" marT="27906" marB="27906"/>
                </a:tc>
                <a:tc>
                  <a:txBody>
                    <a:bodyPr/>
                    <a:lstStyle/>
                    <a:p>
                      <a:pPr algn="r"/>
                      <a:r>
                        <a:rPr kumimoji="1" lang="en-US" altLang="ja-JP" sz="2000"/>
                        <a:t>0.36</a:t>
                      </a:r>
                      <a:r>
                        <a:rPr kumimoji="1" lang="ja-JP" altLang="en-US" sz="2000"/>
                        <a:t>％</a:t>
                      </a:r>
                    </a:p>
                  </a:txBody>
                  <a:tcPr marL="51435" marR="51435" marT="27906" marB="27906"/>
                </a:tc>
                <a:extLst>
                  <a:ext uri="{0D108BD9-81ED-4DB2-BD59-A6C34878D82A}">
                    <a16:rowId xmlns:a16="http://schemas.microsoft.com/office/drawing/2014/main" val="10001"/>
                  </a:ext>
                </a:extLst>
              </a:tr>
              <a:tr h="338588">
                <a:tc>
                  <a:txBody>
                    <a:bodyPr/>
                    <a:lstStyle/>
                    <a:p>
                      <a:r>
                        <a:rPr kumimoji="1" lang="en-US" altLang="ja-JP" sz="2000"/>
                        <a:t>Orthodox</a:t>
                      </a:r>
                      <a:endParaRPr kumimoji="1" lang="ja-JP" altLang="en-US" sz="2000"/>
                    </a:p>
                  </a:txBody>
                  <a:tcPr marL="51435" marR="51435" marT="27906" marB="27906"/>
                </a:tc>
                <a:tc>
                  <a:txBody>
                    <a:bodyPr/>
                    <a:lstStyle/>
                    <a:p>
                      <a:pPr algn="r"/>
                      <a:r>
                        <a:rPr kumimoji="1" lang="en-US" altLang="ja-JP" sz="2000"/>
                        <a:t>70</a:t>
                      </a:r>
                      <a:endParaRPr kumimoji="1" lang="ja-JP" altLang="en-US" sz="2000"/>
                    </a:p>
                  </a:txBody>
                  <a:tcPr marL="51435" marR="51435" marT="27906" marB="27906"/>
                </a:tc>
                <a:tc>
                  <a:txBody>
                    <a:bodyPr/>
                    <a:lstStyle/>
                    <a:p>
                      <a:pPr algn="r"/>
                      <a:r>
                        <a:rPr kumimoji="1" lang="en-US" altLang="ja-JP" sz="2000"/>
                        <a:t>50</a:t>
                      </a:r>
                      <a:endParaRPr kumimoji="1" lang="ja-JP" altLang="en-US" sz="2000"/>
                    </a:p>
                  </a:txBody>
                  <a:tcPr marL="51435" marR="51435" marT="27906" marB="27906"/>
                </a:tc>
                <a:tc>
                  <a:txBody>
                    <a:bodyPr/>
                    <a:lstStyle/>
                    <a:p>
                      <a:pPr algn="r"/>
                      <a:r>
                        <a:rPr kumimoji="1" lang="en-US" altLang="ja-JP" sz="2000" dirty="0"/>
                        <a:t>10,000</a:t>
                      </a:r>
                      <a:endParaRPr kumimoji="1" lang="ja-JP" altLang="en-US" sz="2000" dirty="0"/>
                    </a:p>
                  </a:txBody>
                  <a:tcPr marL="51435" marR="51435" marT="27906" marB="2790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a:t>0.01</a:t>
                      </a:r>
                      <a:r>
                        <a:rPr kumimoji="1" lang="ja-JP" altLang="en-US" sz="2000"/>
                        <a:t>％</a:t>
                      </a:r>
                    </a:p>
                  </a:txBody>
                  <a:tcPr marL="51435" marR="51435" marT="27906" marB="27906"/>
                </a:tc>
                <a:extLst>
                  <a:ext uri="{0D108BD9-81ED-4DB2-BD59-A6C34878D82A}">
                    <a16:rowId xmlns:a16="http://schemas.microsoft.com/office/drawing/2014/main" val="10002"/>
                  </a:ext>
                </a:extLst>
              </a:tr>
              <a:tr h="338588">
                <a:tc>
                  <a:txBody>
                    <a:bodyPr/>
                    <a:lstStyle/>
                    <a:p>
                      <a:r>
                        <a:rPr kumimoji="1" lang="en-US" altLang="ja-JP" sz="2000"/>
                        <a:t>Protestant</a:t>
                      </a:r>
                      <a:endParaRPr kumimoji="1" lang="ja-JP" altLang="en-US" sz="2000"/>
                    </a:p>
                  </a:txBody>
                  <a:tcPr marL="51435" marR="51435" marT="27906" marB="27906"/>
                </a:tc>
                <a:tc>
                  <a:txBody>
                    <a:bodyPr/>
                    <a:lstStyle/>
                    <a:p>
                      <a:pPr algn="r"/>
                      <a:r>
                        <a:rPr kumimoji="1" lang="en-US" altLang="ja-JP" sz="2000">
                          <a:highlight>
                            <a:srgbClr val="FFFF00"/>
                          </a:highlight>
                        </a:rPr>
                        <a:t>7,950</a:t>
                      </a:r>
                      <a:endParaRPr kumimoji="1" lang="ja-JP" altLang="en-US" sz="2000">
                        <a:highlight>
                          <a:srgbClr val="FFFF00"/>
                        </a:highlight>
                      </a:endParaRPr>
                    </a:p>
                  </a:txBody>
                  <a:tcPr marL="51435" marR="51435" marT="27906" marB="27906"/>
                </a:tc>
                <a:tc>
                  <a:txBody>
                    <a:bodyPr/>
                    <a:lstStyle/>
                    <a:p>
                      <a:pPr algn="r"/>
                      <a:r>
                        <a:rPr kumimoji="1" lang="en-US" altLang="ja-JP" sz="2000">
                          <a:highlight>
                            <a:srgbClr val="FFFF00"/>
                          </a:highlight>
                        </a:rPr>
                        <a:t>10,200</a:t>
                      </a:r>
                      <a:endParaRPr kumimoji="1" lang="ja-JP" altLang="en-US" sz="2000">
                        <a:highlight>
                          <a:srgbClr val="FFFF00"/>
                        </a:highlight>
                      </a:endParaRPr>
                    </a:p>
                  </a:txBody>
                  <a:tcPr marL="51435" marR="51435" marT="27906" marB="27906"/>
                </a:tc>
                <a:tc>
                  <a:txBody>
                    <a:bodyPr/>
                    <a:lstStyle/>
                    <a:p>
                      <a:pPr algn="r"/>
                      <a:r>
                        <a:rPr kumimoji="1" lang="en-US" altLang="ja-JP" sz="2000" dirty="0">
                          <a:highlight>
                            <a:srgbClr val="FFFF00"/>
                          </a:highlight>
                        </a:rPr>
                        <a:t>550,000</a:t>
                      </a:r>
                      <a:endParaRPr kumimoji="1" lang="ja-JP" altLang="en-US" sz="2000" dirty="0">
                        <a:highlight>
                          <a:srgbClr val="FFFF00"/>
                        </a:highlight>
                      </a:endParaRPr>
                    </a:p>
                  </a:txBody>
                  <a:tcPr marL="51435" marR="51435" marT="27906" marB="27906"/>
                </a:tc>
                <a:tc>
                  <a:txBody>
                    <a:bodyPr/>
                    <a:lstStyle/>
                    <a:p>
                      <a:pPr algn="r"/>
                      <a:r>
                        <a:rPr kumimoji="1" lang="en-US" altLang="ja-JP" sz="2000" dirty="0"/>
                        <a:t>0.44</a:t>
                      </a:r>
                      <a:r>
                        <a:rPr kumimoji="1" lang="ja-JP" altLang="en-US" sz="2000" dirty="0"/>
                        <a:t>％</a:t>
                      </a:r>
                    </a:p>
                  </a:txBody>
                  <a:tcPr marL="51435" marR="51435" marT="27906" marB="27906"/>
                </a:tc>
                <a:extLst>
                  <a:ext uri="{0D108BD9-81ED-4DB2-BD59-A6C34878D82A}">
                    <a16:rowId xmlns:a16="http://schemas.microsoft.com/office/drawing/2014/main" val="10003"/>
                  </a:ext>
                </a:extLst>
              </a:tr>
              <a:tr h="338588">
                <a:tc>
                  <a:txBody>
                    <a:bodyPr/>
                    <a:lstStyle/>
                    <a:p>
                      <a:r>
                        <a:rPr kumimoji="1" lang="en-US" altLang="ja-JP" sz="2000"/>
                        <a:t>Total</a:t>
                      </a:r>
                      <a:endParaRPr kumimoji="1" lang="ja-JP" altLang="en-US" sz="2000"/>
                    </a:p>
                  </a:txBody>
                  <a:tcPr marL="51435" marR="51435" marT="27906" marB="27906"/>
                </a:tc>
                <a:tc>
                  <a:txBody>
                    <a:bodyPr/>
                    <a:lstStyle/>
                    <a:p>
                      <a:pPr algn="r"/>
                      <a:r>
                        <a:rPr kumimoji="1" lang="en-US" altLang="ja-JP" sz="2000"/>
                        <a:t>9,010</a:t>
                      </a:r>
                      <a:endParaRPr kumimoji="1" lang="ja-JP" altLang="en-US" sz="2000"/>
                    </a:p>
                  </a:txBody>
                  <a:tcPr marL="51435" marR="51435" marT="27906" marB="27906"/>
                </a:tc>
                <a:tc>
                  <a:txBody>
                    <a:bodyPr/>
                    <a:lstStyle/>
                    <a:p>
                      <a:pPr algn="r"/>
                      <a:r>
                        <a:rPr kumimoji="1" lang="en-US" altLang="ja-JP" sz="2000"/>
                        <a:t>11,700</a:t>
                      </a:r>
                      <a:endParaRPr kumimoji="1" lang="ja-JP" altLang="en-US" sz="2000"/>
                    </a:p>
                  </a:txBody>
                  <a:tcPr marL="51435" marR="51435" marT="27906" marB="27906"/>
                </a:tc>
                <a:tc>
                  <a:txBody>
                    <a:bodyPr/>
                    <a:lstStyle/>
                    <a:p>
                      <a:pPr algn="r"/>
                      <a:r>
                        <a:rPr kumimoji="1" lang="en-US" altLang="ja-JP" sz="2000"/>
                        <a:t>1,010,000</a:t>
                      </a:r>
                      <a:endParaRPr kumimoji="1" lang="ja-JP" altLang="en-US" sz="2000"/>
                    </a:p>
                  </a:txBody>
                  <a:tcPr marL="51435" marR="51435" marT="27906" marB="27906"/>
                </a:tc>
                <a:tc>
                  <a:txBody>
                    <a:bodyPr/>
                    <a:lstStyle/>
                    <a:p>
                      <a:pPr algn="r"/>
                      <a:r>
                        <a:rPr kumimoji="1" lang="en-US" altLang="ja-JP" sz="2000" dirty="0"/>
                        <a:t>0.81</a:t>
                      </a:r>
                      <a:r>
                        <a:rPr kumimoji="1" lang="ja-JP" altLang="en-US" sz="2000" dirty="0"/>
                        <a:t>％</a:t>
                      </a:r>
                    </a:p>
                  </a:txBody>
                  <a:tcPr marL="51435" marR="51435" marT="27906" marB="27906"/>
                </a:tc>
                <a:extLst>
                  <a:ext uri="{0D108BD9-81ED-4DB2-BD59-A6C34878D82A}">
                    <a16:rowId xmlns:a16="http://schemas.microsoft.com/office/drawing/2014/main" val="10004"/>
                  </a:ext>
                </a:extLst>
              </a:tr>
            </a:tbl>
          </a:graphicData>
        </a:graphic>
      </p:graphicFrame>
      <p:sp>
        <p:nvSpPr>
          <p:cNvPr id="16388" name="コンテンツ プレースホルダー 4">
            <a:extLst>
              <a:ext uri="{FF2B5EF4-FFF2-40B4-BE49-F238E27FC236}">
                <a16:creationId xmlns:a16="http://schemas.microsoft.com/office/drawing/2014/main" id="{F5F1E741-220E-4982-98CC-76FF1B3FF23F}"/>
              </a:ext>
            </a:extLst>
          </p:cNvPr>
          <p:cNvSpPr txBox="1">
            <a:spLocks/>
          </p:cNvSpPr>
          <p:nvPr/>
        </p:nvSpPr>
        <p:spPr bwMode="auto">
          <a:xfrm>
            <a:off x="398835" y="2438400"/>
            <a:ext cx="4416606"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342900" indent="-342900">
              <a:spcBef>
                <a:spcPct val="20000"/>
              </a:spcBef>
              <a:buClr>
                <a:schemeClr val="tx2"/>
              </a:buClr>
              <a:buSzPct val="80000"/>
              <a:buFont typeface="Wingdings" panose="05000000000000000000" pitchFamily="2" charset="2"/>
              <a:buChar char="l"/>
              <a:defRPr kumimoji="1" sz="32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Char char="–"/>
              <a:defRPr kumimoji="1" sz="2800" b="1">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nSpc>
                <a:spcPct val="90000"/>
              </a:lnSpc>
              <a:spcBef>
                <a:spcPts val="1000"/>
              </a:spcBef>
              <a:buClr>
                <a:schemeClr val="bg2">
                  <a:lumMod val="40000"/>
                  <a:lumOff val="60000"/>
                </a:schemeClr>
              </a:buClr>
              <a:buFont typeface="Wingdings 3" charset="2"/>
              <a:buChar char=""/>
            </a:pPr>
            <a:r>
              <a:rPr lang="en-US" altLang="ja-JP" sz="3000" b="0" dirty="0">
                <a:solidFill>
                  <a:srgbClr val="EBEBEB"/>
                </a:solidFill>
                <a:latin typeface="+mj-lt"/>
                <a:ea typeface="+mj-ea"/>
                <a:cs typeface="+mj-cs"/>
              </a:rPr>
              <a:t>The number of believers are almost the same, but there overwhelmingly more Protestant churches, pastors, and believers</a:t>
            </a:r>
          </a:p>
        </p:txBody>
      </p:sp>
      <p:sp>
        <p:nvSpPr>
          <p:cNvPr id="2" name="テキスト ボックス 1">
            <a:extLst>
              <a:ext uri="{FF2B5EF4-FFF2-40B4-BE49-F238E27FC236}">
                <a16:creationId xmlns:a16="http://schemas.microsoft.com/office/drawing/2014/main" id="{41A88821-4549-4F0F-ABD2-BF9267A9A98A}"/>
              </a:ext>
            </a:extLst>
          </p:cNvPr>
          <p:cNvSpPr txBox="1"/>
          <p:nvPr/>
        </p:nvSpPr>
        <p:spPr>
          <a:xfrm>
            <a:off x="6290268" y="5164853"/>
            <a:ext cx="5468886" cy="369332"/>
          </a:xfrm>
          <a:prstGeom prst="rect">
            <a:avLst/>
          </a:prstGeom>
          <a:noFill/>
        </p:spPr>
        <p:txBody>
          <a:bodyPr wrap="square" rtlCol="0">
            <a:spAutoFit/>
          </a:bodyPr>
          <a:lstStyle/>
          <a:p>
            <a:r>
              <a:rPr kumimoji="1" lang="en-US" altLang="ja-JP" dirty="0"/>
              <a:t>There are so many small protestant churches!</a:t>
            </a:r>
            <a:endParaRPr kumimoji="1" lang="ja-JP" altLang="en-US" dirty="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8" name="Picture 137">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0" name="Oval 139">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4" name="Picture 14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6" name="Rectangle 145">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8" name="Rectangle 147">
            <a:extLst>
              <a:ext uri="{FF2B5EF4-FFF2-40B4-BE49-F238E27FC236}">
                <a16:creationId xmlns:a16="http://schemas.microsoft.com/office/drawing/2014/main" id="{D67CA421-FA2B-47ED-A101-F8BBEBB29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410" name="タイトル 1">
            <a:extLst>
              <a:ext uri="{FF2B5EF4-FFF2-40B4-BE49-F238E27FC236}">
                <a16:creationId xmlns:a16="http://schemas.microsoft.com/office/drawing/2014/main" id="{E794FB45-7EC7-4241-B3B8-30860D79EEBE}"/>
              </a:ext>
            </a:extLst>
          </p:cNvPr>
          <p:cNvSpPr>
            <a:spLocks noGrp="1" noChangeArrowheads="1"/>
          </p:cNvSpPr>
          <p:nvPr>
            <p:ph type="title"/>
          </p:nvPr>
        </p:nvSpPr>
        <p:spPr>
          <a:xfrm>
            <a:off x="7999412" y="933196"/>
            <a:ext cx="3861627" cy="3066507"/>
          </a:xfrm>
        </p:spPr>
        <p:txBody>
          <a:bodyPr vert="horz" lIns="91440" tIns="45720" rIns="91440" bIns="45720" rtlCol="0" anchor="b">
            <a:normAutofit/>
          </a:bodyPr>
          <a:lstStyle/>
          <a:p>
            <a:pPr>
              <a:lnSpc>
                <a:spcPct val="90000"/>
              </a:lnSpc>
            </a:pPr>
            <a:r>
              <a:rPr lang="en-US" altLang="ja-JP" sz="2800" b="1" i="0" kern="1200" dirty="0">
                <a:solidFill>
                  <a:srgbClr val="EBEBEB"/>
                </a:solidFill>
                <a:latin typeface="+mj-lt"/>
                <a:ea typeface="+mj-ea"/>
                <a:cs typeface="+mj-cs"/>
              </a:rPr>
              <a:t>Structural View(2)</a:t>
            </a:r>
            <a:br>
              <a:rPr lang="en-US" altLang="ja-JP" sz="2800" b="1" i="0" kern="1200" dirty="0">
                <a:solidFill>
                  <a:srgbClr val="EBEBEB"/>
                </a:solidFill>
                <a:latin typeface="+mj-lt"/>
                <a:ea typeface="+mj-ea"/>
                <a:cs typeface="+mj-cs"/>
              </a:rPr>
            </a:br>
            <a:br>
              <a:rPr lang="en-US" altLang="ja-JP" sz="2800" b="1" i="0" kern="1200" dirty="0">
                <a:solidFill>
                  <a:srgbClr val="EBEBEB"/>
                </a:solidFill>
                <a:latin typeface="+mj-lt"/>
                <a:ea typeface="+mj-ea"/>
                <a:cs typeface="+mj-cs"/>
              </a:rPr>
            </a:br>
            <a:r>
              <a:rPr lang="en-US" altLang="ja-JP" sz="3000" b="0" i="0" kern="1200" dirty="0">
                <a:solidFill>
                  <a:srgbClr val="EBEBEB"/>
                </a:solidFill>
                <a:latin typeface="+mj-lt"/>
                <a:ea typeface="+mj-ea"/>
                <a:cs typeface="+mj-cs"/>
              </a:rPr>
              <a:t>Population distribution by </a:t>
            </a:r>
            <a:r>
              <a:rPr lang="en-US" altLang="ja-JP" sz="3000" b="1" i="0" kern="1200" dirty="0">
                <a:solidFill>
                  <a:srgbClr val="EBEBEB"/>
                </a:solidFill>
                <a:latin typeface="+mj-lt"/>
                <a:ea typeface="+mj-ea"/>
                <a:cs typeface="+mj-cs"/>
              </a:rPr>
              <a:t>size of residential area </a:t>
            </a:r>
            <a:r>
              <a:rPr lang="en-US" altLang="ja-JP" sz="3000" b="0" i="0" kern="1200" dirty="0">
                <a:solidFill>
                  <a:srgbClr val="EBEBEB"/>
                </a:solidFill>
                <a:latin typeface="+mj-lt"/>
                <a:ea typeface="+mj-ea"/>
                <a:cs typeface="+mj-cs"/>
              </a:rPr>
              <a:t>by religion</a:t>
            </a:r>
          </a:p>
        </p:txBody>
      </p:sp>
      <p:sp>
        <p:nvSpPr>
          <p:cNvPr id="17411" name="コンテンツ プレースホルダー 2">
            <a:extLst>
              <a:ext uri="{FF2B5EF4-FFF2-40B4-BE49-F238E27FC236}">
                <a16:creationId xmlns:a16="http://schemas.microsoft.com/office/drawing/2014/main" id="{CD685401-EFC0-42E3-A160-3E8C634C9E05}"/>
              </a:ext>
            </a:extLst>
          </p:cNvPr>
          <p:cNvSpPr>
            <a:spLocks noGrp="1" noChangeArrowheads="1"/>
          </p:cNvSpPr>
          <p:nvPr>
            <p:ph idx="1"/>
          </p:nvPr>
        </p:nvSpPr>
        <p:spPr>
          <a:xfrm>
            <a:off x="7999412" y="4533103"/>
            <a:ext cx="3555674" cy="1621970"/>
          </a:xfrm>
        </p:spPr>
        <p:txBody>
          <a:bodyPr vert="horz" lIns="91440" tIns="45720" rIns="91440" bIns="45720" rtlCol="0" anchor="t">
            <a:normAutofit/>
          </a:bodyPr>
          <a:lstStyle/>
          <a:p>
            <a:pPr marL="0" indent="0">
              <a:buNone/>
            </a:pPr>
            <a:r>
              <a:rPr lang="en-US" altLang="ja-JP" sz="2200" cap="all" dirty="0">
                <a:solidFill>
                  <a:srgbClr val="FFFF00"/>
                </a:solidFill>
              </a:rPr>
              <a:t>Christianity is prevalent among people  in large cities</a:t>
            </a:r>
          </a:p>
        </p:txBody>
      </p:sp>
      <p:sp useBgFill="1">
        <p:nvSpPr>
          <p:cNvPr id="150" name="Rectangle 149">
            <a:extLst>
              <a:ext uri="{FF2B5EF4-FFF2-40B4-BE49-F238E27FC236}">
                <a16:creationId xmlns:a16="http://schemas.microsoft.com/office/drawing/2014/main" id="{12425D82-CD5E-45A4-9542-70951E59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21DB897-A621-4D5F-AC81-91199AC4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 name="表 1">
            <a:extLst>
              <a:ext uri="{FF2B5EF4-FFF2-40B4-BE49-F238E27FC236}">
                <a16:creationId xmlns:a16="http://schemas.microsoft.com/office/drawing/2014/main" id="{60CE11CC-DC64-4370-8156-7FE207028A34}"/>
              </a:ext>
            </a:extLst>
          </p:cNvPr>
          <p:cNvGraphicFramePr>
            <a:graphicFrameLocks noGrp="1"/>
          </p:cNvGraphicFramePr>
          <p:nvPr>
            <p:extLst>
              <p:ext uri="{D42A27DB-BD31-4B8C-83A1-F6EECF244321}">
                <p14:modId xmlns:p14="http://schemas.microsoft.com/office/powerpoint/2010/main" val="3523165011"/>
              </p:ext>
            </p:extLst>
          </p:nvPr>
        </p:nvGraphicFramePr>
        <p:xfrm>
          <a:off x="955392" y="2203768"/>
          <a:ext cx="6275585" cy="2643494"/>
        </p:xfrm>
        <a:graphic>
          <a:graphicData uri="http://schemas.openxmlformats.org/drawingml/2006/table">
            <a:tbl>
              <a:tblPr firstRow="1" bandRow="1">
                <a:tableStyleId>{7DF18680-E054-41AD-8BC1-D1AEF772440D}</a:tableStyleId>
              </a:tblPr>
              <a:tblGrid>
                <a:gridCol w="1903247">
                  <a:extLst>
                    <a:ext uri="{9D8B030D-6E8A-4147-A177-3AD203B41FA5}">
                      <a16:colId xmlns:a16="http://schemas.microsoft.com/office/drawing/2014/main" val="20000"/>
                    </a:ext>
                  </a:extLst>
                </a:gridCol>
                <a:gridCol w="1120958">
                  <a:extLst>
                    <a:ext uri="{9D8B030D-6E8A-4147-A177-3AD203B41FA5}">
                      <a16:colId xmlns:a16="http://schemas.microsoft.com/office/drawing/2014/main" val="20001"/>
                    </a:ext>
                  </a:extLst>
                </a:gridCol>
                <a:gridCol w="1088500">
                  <a:extLst>
                    <a:ext uri="{9D8B030D-6E8A-4147-A177-3AD203B41FA5}">
                      <a16:colId xmlns:a16="http://schemas.microsoft.com/office/drawing/2014/main" val="20002"/>
                    </a:ext>
                  </a:extLst>
                </a:gridCol>
                <a:gridCol w="1386030">
                  <a:extLst>
                    <a:ext uri="{9D8B030D-6E8A-4147-A177-3AD203B41FA5}">
                      <a16:colId xmlns:a16="http://schemas.microsoft.com/office/drawing/2014/main" val="20003"/>
                    </a:ext>
                  </a:extLst>
                </a:gridCol>
                <a:gridCol w="776850">
                  <a:extLst>
                    <a:ext uri="{9D8B030D-6E8A-4147-A177-3AD203B41FA5}">
                      <a16:colId xmlns:a16="http://schemas.microsoft.com/office/drawing/2014/main" val="20004"/>
                    </a:ext>
                  </a:extLst>
                </a:gridCol>
              </a:tblGrid>
              <a:tr h="306958">
                <a:tc>
                  <a:txBody>
                    <a:bodyPr/>
                    <a:lstStyle/>
                    <a:p>
                      <a:r>
                        <a:rPr kumimoji="1" lang="en-US" altLang="ja-JP" sz="1400"/>
                        <a:t>Religion</a:t>
                      </a:r>
                      <a:endParaRPr kumimoji="1" lang="ja-JP" altLang="en-US" sz="1400"/>
                    </a:p>
                  </a:txBody>
                  <a:tcPr marL="68067" marR="68067" marT="34034" marB="34034"/>
                </a:tc>
                <a:tc>
                  <a:txBody>
                    <a:bodyPr/>
                    <a:lstStyle/>
                    <a:p>
                      <a:r>
                        <a:rPr kumimoji="1" lang="en-US" altLang="ja-JP" sz="1400"/>
                        <a:t>13 Big City</a:t>
                      </a:r>
                      <a:endParaRPr kumimoji="1" lang="ja-JP" altLang="en-US" sz="1400"/>
                    </a:p>
                  </a:txBody>
                  <a:tcPr marL="68067" marR="68067" marT="34034" marB="34034"/>
                </a:tc>
                <a:tc>
                  <a:txBody>
                    <a:bodyPr/>
                    <a:lstStyle/>
                    <a:p>
                      <a:r>
                        <a:rPr kumimoji="1" lang="en-US" altLang="ja-JP" sz="1400"/>
                        <a:t>Other City</a:t>
                      </a:r>
                      <a:endParaRPr kumimoji="1" lang="ja-JP" altLang="en-US" sz="1400"/>
                    </a:p>
                  </a:txBody>
                  <a:tcPr marL="68067" marR="68067" marT="34034" marB="34034"/>
                </a:tc>
                <a:tc>
                  <a:txBody>
                    <a:bodyPr/>
                    <a:lstStyle/>
                    <a:p>
                      <a:r>
                        <a:rPr kumimoji="1" lang="en-US" altLang="ja-JP" sz="1400"/>
                        <a:t>Town /Village</a:t>
                      </a:r>
                      <a:endParaRPr kumimoji="1" lang="ja-JP" altLang="en-US" sz="1400"/>
                    </a:p>
                  </a:txBody>
                  <a:tcPr marL="68067" marR="68067" marT="34034" marB="34034"/>
                </a:tc>
                <a:tc>
                  <a:txBody>
                    <a:bodyPr/>
                    <a:lstStyle/>
                    <a:p>
                      <a:r>
                        <a:rPr kumimoji="1" lang="en-US" altLang="ja-JP" sz="1400"/>
                        <a:t>Total</a:t>
                      </a:r>
                      <a:endParaRPr kumimoji="1" lang="ja-JP" altLang="en-US" sz="1400"/>
                    </a:p>
                  </a:txBody>
                  <a:tcPr marL="68067" marR="68067" marT="34034" marB="34034"/>
                </a:tc>
                <a:extLst>
                  <a:ext uri="{0D108BD9-81ED-4DB2-BD59-A6C34878D82A}">
                    <a16:rowId xmlns:a16="http://schemas.microsoft.com/office/drawing/2014/main" val="10000"/>
                  </a:ext>
                </a:extLst>
              </a:tr>
              <a:tr h="306958">
                <a:tc>
                  <a:txBody>
                    <a:bodyPr/>
                    <a:lstStyle/>
                    <a:p>
                      <a:r>
                        <a:rPr kumimoji="1" lang="en-US" altLang="ja-JP" sz="1400"/>
                        <a:t>Buddhism</a:t>
                      </a:r>
                    </a:p>
                  </a:txBody>
                  <a:tcPr marL="68067" marR="68067" marT="34034" marB="34034"/>
                </a:tc>
                <a:tc>
                  <a:txBody>
                    <a:bodyPr/>
                    <a:lstStyle/>
                    <a:p>
                      <a:r>
                        <a:rPr kumimoji="1" lang="en-US" altLang="ja-JP" sz="1400"/>
                        <a:t>15.3</a:t>
                      </a:r>
                      <a:endParaRPr kumimoji="1" lang="ja-JP" altLang="en-US" sz="1400"/>
                    </a:p>
                  </a:txBody>
                  <a:tcPr marL="68067" marR="68067" marT="34034" marB="34034"/>
                </a:tc>
                <a:tc>
                  <a:txBody>
                    <a:bodyPr/>
                    <a:lstStyle/>
                    <a:p>
                      <a:r>
                        <a:rPr kumimoji="1" lang="en-US" altLang="ja-JP" sz="1400"/>
                        <a:t>54.4</a:t>
                      </a:r>
                      <a:endParaRPr kumimoji="1" lang="ja-JP" altLang="en-US" sz="1400"/>
                    </a:p>
                  </a:txBody>
                  <a:tcPr marL="68067" marR="68067" marT="34034" marB="34034"/>
                </a:tc>
                <a:tc>
                  <a:txBody>
                    <a:bodyPr/>
                    <a:lstStyle/>
                    <a:p>
                      <a:r>
                        <a:rPr kumimoji="1" lang="en-US" altLang="ja-JP" sz="1400">
                          <a:highlight>
                            <a:srgbClr val="FFFF00"/>
                          </a:highlight>
                        </a:rPr>
                        <a:t>30.3</a:t>
                      </a:r>
                      <a:endParaRPr kumimoji="1" lang="ja-JP" altLang="en-US" sz="1400">
                        <a:highlight>
                          <a:srgbClr val="FFFF00"/>
                        </a:highlight>
                      </a:endParaRPr>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1"/>
                  </a:ext>
                </a:extLst>
              </a:tr>
              <a:tr h="3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Shinto</a:t>
                      </a:r>
                      <a:endParaRPr kumimoji="1" lang="ja-JP" altLang="en-US" sz="1400"/>
                    </a:p>
                  </a:txBody>
                  <a:tcPr marL="68067" marR="68067" marT="34034" marB="34034"/>
                </a:tc>
                <a:tc>
                  <a:txBody>
                    <a:bodyPr/>
                    <a:lstStyle/>
                    <a:p>
                      <a:r>
                        <a:rPr kumimoji="1" lang="en-US" altLang="ja-JP" sz="1400"/>
                        <a:t>15.2</a:t>
                      </a:r>
                      <a:endParaRPr kumimoji="1" lang="ja-JP" altLang="en-US" sz="1400"/>
                    </a:p>
                  </a:txBody>
                  <a:tcPr marL="68067" marR="68067" marT="34034" marB="34034"/>
                </a:tc>
                <a:tc>
                  <a:txBody>
                    <a:bodyPr/>
                    <a:lstStyle/>
                    <a:p>
                      <a:r>
                        <a:rPr kumimoji="1" lang="en-US" altLang="ja-JP" sz="1400"/>
                        <a:t>59.5</a:t>
                      </a:r>
                      <a:endParaRPr kumimoji="1" lang="ja-JP" altLang="en-US" sz="1400"/>
                    </a:p>
                  </a:txBody>
                  <a:tcPr marL="68067" marR="68067" marT="34034" marB="34034"/>
                </a:tc>
                <a:tc>
                  <a:txBody>
                    <a:bodyPr/>
                    <a:lstStyle/>
                    <a:p>
                      <a:r>
                        <a:rPr kumimoji="1" lang="en-US" altLang="ja-JP" sz="1400"/>
                        <a:t>25.3</a:t>
                      </a:r>
                      <a:endParaRPr kumimoji="1" lang="ja-JP" altLang="en-US" sz="1400"/>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2"/>
                  </a:ext>
                </a:extLst>
              </a:tr>
              <a:tr h="3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highlight>
                            <a:srgbClr val="FFFF00"/>
                          </a:highlight>
                        </a:rPr>
                        <a:t>Christianity</a:t>
                      </a:r>
                    </a:p>
                  </a:txBody>
                  <a:tcPr marL="68067" marR="68067" marT="34034" marB="34034"/>
                </a:tc>
                <a:tc>
                  <a:txBody>
                    <a:bodyPr/>
                    <a:lstStyle/>
                    <a:p>
                      <a:r>
                        <a:rPr kumimoji="1" lang="en-US" altLang="ja-JP" sz="1400">
                          <a:highlight>
                            <a:srgbClr val="FFFF00"/>
                          </a:highlight>
                        </a:rPr>
                        <a:t>25.5</a:t>
                      </a:r>
                      <a:endParaRPr kumimoji="1" lang="ja-JP" altLang="en-US" sz="1400">
                        <a:highlight>
                          <a:srgbClr val="FFFF00"/>
                        </a:highlight>
                      </a:endParaRPr>
                    </a:p>
                  </a:txBody>
                  <a:tcPr marL="68067" marR="68067" marT="34034" marB="34034"/>
                </a:tc>
                <a:tc>
                  <a:txBody>
                    <a:bodyPr/>
                    <a:lstStyle/>
                    <a:p>
                      <a:r>
                        <a:rPr kumimoji="1" lang="en-US" altLang="ja-JP" sz="1400"/>
                        <a:t>57.8</a:t>
                      </a:r>
                      <a:endParaRPr kumimoji="1" lang="ja-JP" altLang="en-US" sz="1400"/>
                    </a:p>
                  </a:txBody>
                  <a:tcPr marL="68067" marR="68067" marT="34034" marB="34034"/>
                </a:tc>
                <a:tc>
                  <a:txBody>
                    <a:bodyPr/>
                    <a:lstStyle/>
                    <a:p>
                      <a:r>
                        <a:rPr kumimoji="1" lang="en-US" altLang="ja-JP" sz="1400"/>
                        <a:t>16.7</a:t>
                      </a:r>
                      <a:endParaRPr kumimoji="1" lang="ja-JP" altLang="en-US" sz="1400"/>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3"/>
                  </a:ext>
                </a:extLst>
              </a:tr>
              <a:tr h="3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Soka Gakkai</a:t>
                      </a:r>
                    </a:p>
                  </a:txBody>
                  <a:tcPr marL="68067" marR="68067" marT="34034" marB="34034"/>
                </a:tc>
                <a:tc>
                  <a:txBody>
                    <a:bodyPr/>
                    <a:lstStyle/>
                    <a:p>
                      <a:r>
                        <a:rPr kumimoji="1" lang="en-US" altLang="ja-JP" sz="1400"/>
                        <a:t>23.2</a:t>
                      </a:r>
                      <a:endParaRPr kumimoji="1" lang="ja-JP" altLang="en-US" sz="1400"/>
                    </a:p>
                  </a:txBody>
                  <a:tcPr marL="68067" marR="68067" marT="34034" marB="34034"/>
                </a:tc>
                <a:tc>
                  <a:txBody>
                    <a:bodyPr/>
                    <a:lstStyle/>
                    <a:p>
                      <a:r>
                        <a:rPr kumimoji="1" lang="en-US" altLang="ja-JP" sz="1400"/>
                        <a:t>59.8</a:t>
                      </a:r>
                      <a:endParaRPr kumimoji="1" lang="ja-JP" altLang="en-US" sz="1400"/>
                    </a:p>
                  </a:txBody>
                  <a:tcPr marL="68067" marR="68067" marT="34034" marB="34034"/>
                </a:tc>
                <a:tc>
                  <a:txBody>
                    <a:bodyPr/>
                    <a:lstStyle/>
                    <a:p>
                      <a:r>
                        <a:rPr kumimoji="1" lang="en-US" altLang="ja-JP" sz="1400"/>
                        <a:t>17.0</a:t>
                      </a:r>
                      <a:endParaRPr kumimoji="1" lang="ja-JP" altLang="en-US" sz="1400"/>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4"/>
                  </a:ext>
                </a:extLst>
              </a:tr>
              <a:tr h="3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New Religious (Other)</a:t>
                      </a:r>
                    </a:p>
                  </a:txBody>
                  <a:tcPr marL="68067" marR="68067" marT="34034" marB="34034"/>
                </a:tc>
                <a:tc>
                  <a:txBody>
                    <a:bodyPr/>
                    <a:lstStyle/>
                    <a:p>
                      <a:r>
                        <a:rPr kumimoji="1" lang="en-US" altLang="ja-JP" sz="1400"/>
                        <a:t>18.9</a:t>
                      </a:r>
                      <a:endParaRPr kumimoji="1" lang="ja-JP" altLang="en-US" sz="1400"/>
                    </a:p>
                  </a:txBody>
                  <a:tcPr marL="68067" marR="68067" marT="34034" marB="34034"/>
                </a:tc>
                <a:tc>
                  <a:txBody>
                    <a:bodyPr/>
                    <a:lstStyle/>
                    <a:p>
                      <a:r>
                        <a:rPr kumimoji="1" lang="en-US" altLang="ja-JP" sz="1400">
                          <a:highlight>
                            <a:srgbClr val="FFFF00"/>
                          </a:highlight>
                        </a:rPr>
                        <a:t>65.4</a:t>
                      </a:r>
                      <a:endParaRPr kumimoji="1" lang="ja-JP" altLang="en-US" sz="1400">
                        <a:highlight>
                          <a:srgbClr val="FFFF00"/>
                        </a:highlight>
                      </a:endParaRPr>
                    </a:p>
                  </a:txBody>
                  <a:tcPr marL="68067" marR="68067" marT="34034" marB="34034"/>
                </a:tc>
                <a:tc>
                  <a:txBody>
                    <a:bodyPr/>
                    <a:lstStyle/>
                    <a:p>
                      <a:r>
                        <a:rPr kumimoji="1" lang="en-US" altLang="ja-JP" sz="1400"/>
                        <a:t>15.7</a:t>
                      </a:r>
                      <a:endParaRPr kumimoji="1" lang="ja-JP" altLang="en-US" sz="1400"/>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5"/>
                  </a:ext>
                </a:extLst>
              </a:tr>
              <a:tr h="3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t>Other</a:t>
                      </a:r>
                      <a:endParaRPr kumimoji="1" lang="ja-JP" altLang="en-US" sz="1400"/>
                    </a:p>
                  </a:txBody>
                  <a:tcPr marL="68067" marR="68067" marT="34034" marB="34034"/>
                </a:tc>
                <a:tc>
                  <a:txBody>
                    <a:bodyPr/>
                    <a:lstStyle/>
                    <a:p>
                      <a:r>
                        <a:rPr kumimoji="1" lang="en-US" altLang="ja-JP" sz="1400"/>
                        <a:t>17.1</a:t>
                      </a:r>
                      <a:endParaRPr kumimoji="1" lang="ja-JP" altLang="en-US" sz="1400"/>
                    </a:p>
                  </a:txBody>
                  <a:tcPr marL="68067" marR="68067" marT="34034" marB="34034"/>
                </a:tc>
                <a:tc>
                  <a:txBody>
                    <a:bodyPr/>
                    <a:lstStyle/>
                    <a:p>
                      <a:r>
                        <a:rPr kumimoji="1" lang="en-US" altLang="ja-JP" sz="1400"/>
                        <a:t>57.7</a:t>
                      </a:r>
                      <a:endParaRPr kumimoji="1" lang="ja-JP" altLang="en-US" sz="1400"/>
                    </a:p>
                  </a:txBody>
                  <a:tcPr marL="68067" marR="68067" marT="34034" marB="34034"/>
                </a:tc>
                <a:tc>
                  <a:txBody>
                    <a:bodyPr/>
                    <a:lstStyle/>
                    <a:p>
                      <a:r>
                        <a:rPr kumimoji="1" lang="en-US" altLang="ja-JP" sz="1400"/>
                        <a:t>25.2</a:t>
                      </a:r>
                      <a:endParaRPr kumimoji="1" lang="ja-JP" altLang="en-US" sz="1400"/>
                    </a:p>
                  </a:txBody>
                  <a:tcPr marL="68067" marR="68067" marT="34034" marB="34034"/>
                </a:tc>
                <a:tc>
                  <a:txBody>
                    <a:bodyPr/>
                    <a:lstStyle/>
                    <a:p>
                      <a:r>
                        <a:rPr kumimoji="1" lang="en-US" altLang="ja-JP" sz="1400"/>
                        <a:t>100.0</a:t>
                      </a:r>
                      <a:endParaRPr kumimoji="1" lang="ja-JP" altLang="en-US" sz="1400"/>
                    </a:p>
                  </a:txBody>
                  <a:tcPr marL="68067" marR="68067" marT="34034" marB="34034"/>
                </a:tc>
                <a:extLst>
                  <a:ext uri="{0D108BD9-81ED-4DB2-BD59-A6C34878D82A}">
                    <a16:rowId xmlns:a16="http://schemas.microsoft.com/office/drawing/2014/main" val="10006"/>
                  </a:ext>
                </a:extLst>
              </a:tr>
              <a:tr h="306958">
                <a:tc>
                  <a:txBody>
                    <a:bodyPr/>
                    <a:lstStyle/>
                    <a:p>
                      <a:r>
                        <a:rPr lang="en-US" altLang="ja-JP" sz="1400"/>
                        <a:t>Total</a:t>
                      </a:r>
                      <a:endParaRPr lang="ja-JP" altLang="en-US" sz="1400"/>
                    </a:p>
                  </a:txBody>
                  <a:tcPr marL="68067" marR="68067" marT="34034" marB="34034"/>
                </a:tc>
                <a:tc>
                  <a:txBody>
                    <a:bodyPr/>
                    <a:lstStyle/>
                    <a:p>
                      <a:r>
                        <a:rPr kumimoji="1" lang="en-US" altLang="ja-JP" sz="1400"/>
                        <a:t>16.4</a:t>
                      </a:r>
                      <a:endParaRPr kumimoji="1" lang="ja-JP" altLang="en-US" sz="1400"/>
                    </a:p>
                  </a:txBody>
                  <a:tcPr marL="68067" marR="68067" marT="34034" marB="34034"/>
                </a:tc>
                <a:tc>
                  <a:txBody>
                    <a:bodyPr/>
                    <a:lstStyle/>
                    <a:p>
                      <a:r>
                        <a:rPr kumimoji="1" lang="en-US" altLang="ja-JP" sz="1400"/>
                        <a:t>55.8</a:t>
                      </a:r>
                      <a:endParaRPr kumimoji="1" lang="ja-JP" altLang="en-US" sz="1400"/>
                    </a:p>
                  </a:txBody>
                  <a:tcPr marL="68067" marR="68067" marT="34034" marB="34034"/>
                </a:tc>
                <a:tc>
                  <a:txBody>
                    <a:bodyPr/>
                    <a:lstStyle/>
                    <a:p>
                      <a:r>
                        <a:rPr kumimoji="1" lang="en-US" altLang="ja-JP" sz="1400"/>
                        <a:t>27.8</a:t>
                      </a:r>
                      <a:endParaRPr kumimoji="1" lang="ja-JP" altLang="en-US" sz="1400"/>
                    </a:p>
                  </a:txBody>
                  <a:tcPr marL="68067" marR="68067" marT="34034" marB="34034"/>
                </a:tc>
                <a:tc>
                  <a:txBody>
                    <a:bodyPr/>
                    <a:lstStyle/>
                    <a:p>
                      <a:r>
                        <a:rPr kumimoji="1" lang="en-US" altLang="ja-JP" sz="1400" dirty="0"/>
                        <a:t>100.0</a:t>
                      </a:r>
                      <a:endParaRPr kumimoji="1" lang="ja-JP" altLang="en-US" sz="1400" dirty="0"/>
                    </a:p>
                  </a:txBody>
                  <a:tcPr marL="68067" marR="68067" marT="34034" marB="34034"/>
                </a:tc>
                <a:extLst>
                  <a:ext uri="{0D108BD9-81ED-4DB2-BD59-A6C34878D82A}">
                    <a16:rowId xmlns:a16="http://schemas.microsoft.com/office/drawing/2014/main" val="10007"/>
                  </a:ext>
                </a:extLst>
              </a:tr>
            </a:tbl>
          </a:graphicData>
        </a:graphic>
      </p:graphicFrame>
      <p:sp>
        <p:nvSpPr>
          <p:cNvPr id="4" name="楕円 3">
            <a:extLst>
              <a:ext uri="{FF2B5EF4-FFF2-40B4-BE49-F238E27FC236}">
                <a16:creationId xmlns:a16="http://schemas.microsoft.com/office/drawing/2014/main" id="{D7021ACD-4C9B-4C29-93FA-B40025A6C1D4}"/>
              </a:ext>
            </a:extLst>
          </p:cNvPr>
          <p:cNvSpPr/>
          <p:nvPr/>
        </p:nvSpPr>
        <p:spPr>
          <a:xfrm>
            <a:off x="3683976" y="1965334"/>
            <a:ext cx="3094893" cy="704351"/>
          </a:xfrm>
          <a:prstGeom prst="ellipse">
            <a:avLst/>
          </a:prstGeom>
          <a:noFill/>
          <a:ln w="57150">
            <a:solidFill>
              <a:srgbClr val="BC0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10340</TotalTime>
  <Words>1407</Words>
  <Application>Microsoft Office PowerPoint</Application>
  <PresentationFormat>ワイド画面</PresentationFormat>
  <Paragraphs>410</Paragraphs>
  <Slides>24</Slides>
  <Notes>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HGｺﾞｼｯｸM</vt:lpstr>
      <vt:lpstr>ＭＳ Ｐゴシック</vt:lpstr>
      <vt:lpstr>メイリオ</vt:lpstr>
      <vt:lpstr>游ゴシック</vt:lpstr>
      <vt:lpstr>Arial</vt:lpstr>
      <vt:lpstr>Calibri</vt:lpstr>
      <vt:lpstr>Century Gothic</vt:lpstr>
      <vt:lpstr>RyobiHebrewA</vt:lpstr>
      <vt:lpstr>Times New Roman</vt:lpstr>
      <vt:lpstr>Wingdings</vt:lpstr>
      <vt:lpstr>Wingdings 3</vt:lpstr>
      <vt:lpstr>イオン</vt:lpstr>
      <vt:lpstr>Crosswalk Church Preaching Presentation</vt:lpstr>
      <vt:lpstr>What kinds of images do you have when you hear the word “Japan”? </vt:lpstr>
      <vt:lpstr>We represent the ministry in Japan. But it is not an easy ministry!</vt:lpstr>
      <vt:lpstr>Historical View (1) Changes in the Number of Christian Followers in Japan</vt:lpstr>
      <vt:lpstr>PowerPoint プレゼンテーション</vt:lpstr>
      <vt:lpstr>PowerPoint プレゼンテーション</vt:lpstr>
      <vt:lpstr>Historical View(4) Comparison of number of church members and number of worshipers (2004 - 2014) </vt:lpstr>
      <vt:lpstr>Structural View (1)  Current Situation of Japanese Christianity </vt:lpstr>
      <vt:lpstr>Structural View(2)  Population distribution by size of residential area by religion</vt:lpstr>
      <vt:lpstr>Structural View(3)  Population distribution by educational level by religion</vt:lpstr>
      <vt:lpstr>Structural View (4)  Population distribution by income level (in yen) by religion</vt:lpstr>
      <vt:lpstr>Structural View(5)  Current Situation of Japanese Christianity </vt:lpstr>
      <vt:lpstr>PowerPoint プレゼンテーション</vt:lpstr>
      <vt:lpstr>Let’s Think Tough Ministry in Japan</vt:lpstr>
      <vt:lpstr>Three Aspects of difficulties  Sender (Subject)  </vt:lpstr>
      <vt:lpstr>Three Aspects of difficulties Receiver (Object)</vt:lpstr>
      <vt:lpstr>Three Aspects of difficulties Transmission means </vt:lpstr>
      <vt:lpstr>Tough Ministry in Japan？ Yes, but God planned </vt:lpstr>
      <vt:lpstr>Case of Jeremiah:  Calling to the ministry just before the Babylonian destruction.  It was also a tough ministry.</vt:lpstr>
      <vt:lpstr>Word Play in Jeremaiah 1:11,12</vt:lpstr>
      <vt:lpstr>The background of  word play in verses 11,12 and connection with verse 5</vt:lpstr>
      <vt:lpstr>The Word Play is preaching</vt:lpstr>
      <vt:lpstr>WELCOME TO FUTAKO TAMAGAWA</vt:lpstr>
      <vt:lpstr>Conclusions   We welcome various missionary candidates who will take up the challenge of tough ministry in Japan.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Crosswork Church Preaching Presentation</dc:title>
  <dc:creator>福井 誠</dc:creator>
  <cp:lastModifiedBy>福井 誠</cp:lastModifiedBy>
  <cp:revision>100</cp:revision>
  <cp:lastPrinted>2018-07-11T08:37:06Z</cp:lastPrinted>
  <dcterms:created xsi:type="dcterms:W3CDTF">2018-07-09T00:52:16Z</dcterms:created>
  <dcterms:modified xsi:type="dcterms:W3CDTF">2018-07-22T18:28:49Z</dcterms:modified>
</cp:coreProperties>
</file>